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63" r:id="rId5"/>
    <p:sldId id="265" r:id="rId6"/>
    <p:sldId id="266" r:id="rId7"/>
    <p:sldId id="261" r:id="rId8"/>
    <p:sldId id="258" r:id="rId9"/>
    <p:sldId id="259" r:id="rId10"/>
    <p:sldId id="264"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B23B9F-BAD4-4E56-91CC-94BD61C07F29}">
          <p14:sldIdLst>
            <p14:sldId id="256"/>
            <p14:sldId id="262"/>
            <p14:sldId id="257"/>
          </p14:sldIdLst>
        </p14:section>
        <p14:section name="Untitled Section" id="{5794CFC3-FC37-46A3-9888-196034EA0DE0}">
          <p14:sldIdLst>
            <p14:sldId id="263"/>
            <p14:sldId id="265"/>
            <p14:sldId id="266"/>
            <p14:sldId id="261"/>
            <p14:sldId id="258"/>
            <p14:sldId id="259"/>
            <p14:sldId id="264"/>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982DAB-B91A-403C-F85A-F7A9E56645F6}" v="380" dt="2024-11-13T08:11:51.398"/>
    <p1510:client id="{8CADBAE8-46B1-65C7-4F71-55161A4C8E5F}" v="500" dt="2024-11-13T17:32:43.536"/>
    <p1510:client id="{9685AE48-E39F-3205-AAD6-EE4AF533A8A2}" v="60" dt="2024-11-13T08:59:41.261"/>
    <p1510:client id="{EC2AB7B7-112D-5C88-14BD-9620429135E6}" v="158" dt="2024-11-13T18:01:29.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4601" autoAdjust="0"/>
  </p:normalViewPr>
  <p:slideViewPr>
    <p:cSldViewPr snapToGrid="0">
      <p:cViewPr varScale="1">
        <p:scale>
          <a:sx n="73" d="100"/>
          <a:sy n="73" d="100"/>
        </p:scale>
        <p:origin x="212"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a Akshay Kumar" userId="S::chanda.kumar@students.iiit.ac.in::9d65765e-f1e7-450b-adb3-9abb08910820" providerId="AD" clId="Web-{9685AE48-E39F-3205-AAD6-EE4AF533A8A2}"/>
    <pc:docChg chg="modSld">
      <pc:chgData name="Chanda Akshay Kumar" userId="S::chanda.kumar@students.iiit.ac.in::9d65765e-f1e7-450b-adb3-9abb08910820" providerId="AD" clId="Web-{9685AE48-E39F-3205-AAD6-EE4AF533A8A2}" dt="2024-11-13T08:59:41.261" v="59" actId="20577"/>
      <pc:docMkLst>
        <pc:docMk/>
      </pc:docMkLst>
      <pc:sldChg chg="modSp">
        <pc:chgData name="Chanda Akshay Kumar" userId="S::chanda.kumar@students.iiit.ac.in::9d65765e-f1e7-450b-adb3-9abb08910820" providerId="AD" clId="Web-{9685AE48-E39F-3205-AAD6-EE4AF533A8A2}" dt="2024-11-13T08:59:41.261" v="59" actId="20577"/>
        <pc:sldMkLst>
          <pc:docMk/>
          <pc:sldMk cId="109857222" sldId="256"/>
        </pc:sldMkLst>
        <pc:spChg chg="mod">
          <ac:chgData name="Chanda Akshay Kumar" userId="S::chanda.kumar@students.iiit.ac.in::9d65765e-f1e7-450b-adb3-9abb08910820" providerId="AD" clId="Web-{9685AE48-E39F-3205-AAD6-EE4AF533A8A2}" dt="2024-11-13T08:59:41.261" v="59" actId="20577"/>
          <ac:spMkLst>
            <pc:docMk/>
            <pc:sldMk cId="109857222" sldId="256"/>
            <ac:spMk id="3" creationId="{00000000-0000-0000-0000-000000000000}"/>
          </ac:spMkLst>
        </pc:spChg>
      </pc:sldChg>
    </pc:docChg>
  </pc:docChgLst>
  <pc:docChgLst>
    <pc:chgData name="Samadhi Venkata Santhosh Kumar Yadav" userId="S::samadhi.yadav@students.iiit.ac.in::e0856a59-1e4d-46ff-8bf7-93c08fb370b3" providerId="AD" clId="Web-{8CADBAE8-46B1-65C7-4F71-55161A4C8E5F}"/>
    <pc:docChg chg="addSld modSld modSection">
      <pc:chgData name="Samadhi Venkata Santhosh Kumar Yadav" userId="S::samadhi.yadav@students.iiit.ac.in::e0856a59-1e4d-46ff-8bf7-93c08fb370b3" providerId="AD" clId="Web-{8CADBAE8-46B1-65C7-4F71-55161A4C8E5F}" dt="2024-11-13T17:32:43.536" v="357" actId="20577"/>
      <pc:docMkLst>
        <pc:docMk/>
      </pc:docMkLst>
      <pc:sldChg chg="addSp delSp modSp mod setClrOvrMap">
        <pc:chgData name="Samadhi Venkata Santhosh Kumar Yadav" userId="S::samadhi.yadav@students.iiit.ac.in::e0856a59-1e4d-46ff-8bf7-93c08fb370b3" providerId="AD" clId="Web-{8CADBAE8-46B1-65C7-4F71-55161A4C8E5F}" dt="2024-11-13T17:01:23.008" v="224" actId="20577"/>
        <pc:sldMkLst>
          <pc:docMk/>
          <pc:sldMk cId="1067086951" sldId="261"/>
        </pc:sldMkLst>
        <pc:spChg chg="add mod">
          <ac:chgData name="Samadhi Venkata Santhosh Kumar Yadav" userId="S::samadhi.yadav@students.iiit.ac.in::e0856a59-1e4d-46ff-8bf7-93c08fb370b3" providerId="AD" clId="Web-{8CADBAE8-46B1-65C7-4F71-55161A4C8E5F}" dt="2024-11-13T17:01:23.008" v="224" actId="20577"/>
          <ac:spMkLst>
            <pc:docMk/>
            <pc:sldMk cId="1067086951" sldId="261"/>
            <ac:spMk id="2" creationId="{FAAD2EFF-56E7-A954-8266-7161BD33CE7F}"/>
          </ac:spMkLst>
        </pc:spChg>
        <pc:spChg chg="del">
          <ac:chgData name="Samadhi Venkata Santhosh Kumar Yadav" userId="S::samadhi.yadav@students.iiit.ac.in::e0856a59-1e4d-46ff-8bf7-93c08fb370b3" providerId="AD" clId="Web-{8CADBAE8-46B1-65C7-4F71-55161A4C8E5F}" dt="2024-11-13T16:44:09.473" v="64"/>
          <ac:spMkLst>
            <pc:docMk/>
            <pc:sldMk cId="1067086951" sldId="261"/>
            <ac:spMk id="45" creationId="{42A4FC2C-047E-45A5-965D-8E1E3BF09BC6}"/>
          </ac:spMkLst>
        </pc:spChg>
        <pc:spChg chg="add del">
          <ac:chgData name="Samadhi Venkata Santhosh Kumar Yadav" userId="S::samadhi.yadav@students.iiit.ac.in::e0856a59-1e4d-46ff-8bf7-93c08fb370b3" providerId="AD" clId="Web-{8CADBAE8-46B1-65C7-4F71-55161A4C8E5F}" dt="2024-11-13T16:45:18.554" v="71"/>
          <ac:spMkLst>
            <pc:docMk/>
            <pc:sldMk cId="1067086951" sldId="261"/>
            <ac:spMk id="50" creationId="{C5E6CFF1-2F42-4E10-9A97-F116F46F53FE}"/>
          </ac:spMkLst>
        </pc:spChg>
        <pc:spChg chg="add del">
          <ac:chgData name="Samadhi Venkata Santhosh Kumar Yadav" userId="S::samadhi.yadav@students.iiit.ac.in::e0856a59-1e4d-46ff-8bf7-93c08fb370b3" providerId="AD" clId="Web-{8CADBAE8-46B1-65C7-4F71-55161A4C8E5F}" dt="2024-11-13T16:45:40.070" v="74"/>
          <ac:spMkLst>
            <pc:docMk/>
            <pc:sldMk cId="1067086951" sldId="261"/>
            <ac:spMk id="57" creationId="{7C432AFE-B3D2-4BFF-BF8F-96C27AFF1AC7}"/>
          </ac:spMkLst>
        </pc:spChg>
        <pc:spChg chg="add del">
          <ac:chgData name="Samadhi Venkata Santhosh Kumar Yadav" userId="S::samadhi.yadav@students.iiit.ac.in::e0856a59-1e4d-46ff-8bf7-93c08fb370b3" providerId="AD" clId="Web-{8CADBAE8-46B1-65C7-4F71-55161A4C8E5F}" dt="2024-11-13T16:45:40.070" v="74"/>
          <ac:spMkLst>
            <pc:docMk/>
            <pc:sldMk cId="1067086951" sldId="261"/>
            <ac:spMk id="59" creationId="{AF2F604E-43BE-4DC3-B983-E071523364F8}"/>
          </ac:spMkLst>
        </pc:spChg>
        <pc:spChg chg="add del">
          <ac:chgData name="Samadhi Venkata Santhosh Kumar Yadav" userId="S::samadhi.yadav@students.iiit.ac.in::e0856a59-1e4d-46ff-8bf7-93c08fb370b3" providerId="AD" clId="Web-{8CADBAE8-46B1-65C7-4F71-55161A4C8E5F}" dt="2024-11-13T16:45:40.070" v="74"/>
          <ac:spMkLst>
            <pc:docMk/>
            <pc:sldMk cId="1067086951" sldId="261"/>
            <ac:spMk id="61" creationId="{08C9B587-E65E-4B52-B37C-ABEBB6E87928}"/>
          </ac:spMkLst>
        </pc:spChg>
        <pc:spChg chg="add">
          <ac:chgData name="Samadhi Venkata Santhosh Kumar Yadav" userId="S::samadhi.yadav@students.iiit.ac.in::e0856a59-1e4d-46ff-8bf7-93c08fb370b3" providerId="AD" clId="Web-{8CADBAE8-46B1-65C7-4F71-55161A4C8E5F}" dt="2024-11-13T16:45:40.070" v="74"/>
          <ac:spMkLst>
            <pc:docMk/>
            <pc:sldMk cId="1067086951" sldId="261"/>
            <ac:spMk id="66" creationId="{D009D6D5-DAC2-4A8B-A17A-E206B9012D09}"/>
          </ac:spMkLst>
        </pc:spChg>
        <pc:picChg chg="mod ord">
          <ac:chgData name="Samadhi Venkata Santhosh Kumar Yadav" userId="S::samadhi.yadav@students.iiit.ac.in::e0856a59-1e4d-46ff-8bf7-93c08fb370b3" providerId="AD" clId="Web-{8CADBAE8-46B1-65C7-4F71-55161A4C8E5F}" dt="2024-11-13T16:46:06.071" v="79" actId="14100"/>
          <ac:picMkLst>
            <pc:docMk/>
            <pc:sldMk cId="1067086951" sldId="261"/>
            <ac:picMk id="5" creationId="{48575AEA-85C9-70DC-D097-C44862496825}"/>
          </ac:picMkLst>
        </pc:picChg>
        <pc:cxnChg chg="add del">
          <ac:chgData name="Samadhi Venkata Santhosh Kumar Yadav" userId="S::samadhi.yadav@students.iiit.ac.in::e0856a59-1e4d-46ff-8bf7-93c08fb370b3" providerId="AD" clId="Web-{8CADBAE8-46B1-65C7-4F71-55161A4C8E5F}" dt="2024-11-13T16:45:18.554" v="71"/>
          <ac:cxnSpMkLst>
            <pc:docMk/>
            <pc:sldMk cId="1067086951" sldId="261"/>
            <ac:cxnSpMk id="52" creationId="{96A8629B-8289-498B-939B-1CA0C106182C}"/>
          </ac:cxnSpMkLst>
        </pc:cxnChg>
      </pc:sldChg>
      <pc:sldChg chg="addSp delSp modSp mod setBg">
        <pc:chgData name="Samadhi Venkata Santhosh Kumar Yadav" userId="S::samadhi.yadav@students.iiit.ac.in::e0856a59-1e4d-46ff-8bf7-93c08fb370b3" providerId="AD" clId="Web-{8CADBAE8-46B1-65C7-4F71-55161A4C8E5F}" dt="2024-11-13T17:27:42.292" v="295" actId="20577"/>
        <pc:sldMkLst>
          <pc:docMk/>
          <pc:sldMk cId="600422039" sldId="263"/>
        </pc:sldMkLst>
        <pc:spChg chg="add del mod">
          <ac:chgData name="Samadhi Venkata Santhosh Kumar Yadav" userId="S::samadhi.yadav@students.iiit.ac.in::e0856a59-1e4d-46ff-8bf7-93c08fb370b3" providerId="AD" clId="Web-{8CADBAE8-46B1-65C7-4F71-55161A4C8E5F}" dt="2024-11-13T17:16:34.819" v="229"/>
          <ac:spMkLst>
            <pc:docMk/>
            <pc:sldMk cId="600422039" sldId="263"/>
            <ac:spMk id="2" creationId="{A7FEF2F5-25F9-915A-2C40-F902CEA6DA2E}"/>
          </ac:spMkLst>
        </pc:spChg>
        <pc:spChg chg="add del mod">
          <ac:chgData name="Samadhi Venkata Santhosh Kumar Yadav" userId="S::samadhi.yadav@students.iiit.ac.in::e0856a59-1e4d-46ff-8bf7-93c08fb370b3" providerId="AD" clId="Web-{8CADBAE8-46B1-65C7-4F71-55161A4C8E5F}" dt="2024-11-13T17:17:34.321" v="235"/>
          <ac:spMkLst>
            <pc:docMk/>
            <pc:sldMk cId="600422039" sldId="263"/>
            <ac:spMk id="3" creationId="{36B19E38-82B9-4E5D-560F-A90F0656924F}"/>
          </ac:spMkLst>
        </pc:spChg>
        <pc:spChg chg="mod">
          <ac:chgData name="Samadhi Venkata Santhosh Kumar Yadav" userId="S::samadhi.yadav@students.iiit.ac.in::e0856a59-1e4d-46ff-8bf7-93c08fb370b3" providerId="AD" clId="Web-{8CADBAE8-46B1-65C7-4F71-55161A4C8E5F}" dt="2024-11-13T17:17:44.290" v="237" actId="20577"/>
          <ac:spMkLst>
            <pc:docMk/>
            <pc:sldMk cId="600422039" sldId="263"/>
            <ac:spMk id="9" creationId="{24386EB4-B320-AF5A-B0C2-F4C6C1A6FD00}"/>
          </ac:spMkLst>
        </pc:spChg>
        <pc:spChg chg="mod">
          <ac:chgData name="Samadhi Venkata Santhosh Kumar Yadav" userId="S::samadhi.yadav@students.iiit.ac.in::e0856a59-1e4d-46ff-8bf7-93c08fb370b3" providerId="AD" clId="Web-{8CADBAE8-46B1-65C7-4F71-55161A4C8E5F}" dt="2024-11-13T17:17:00.539" v="230" actId="20577"/>
          <ac:spMkLst>
            <pc:docMk/>
            <pc:sldMk cId="600422039" sldId="263"/>
            <ac:spMk id="14" creationId="{278A6EAE-2176-8CB2-2EBF-289418BAFA2F}"/>
          </ac:spMkLst>
        </pc:spChg>
        <pc:spChg chg="del mod">
          <ac:chgData name="Samadhi Venkata Santhosh Kumar Yadav" userId="S::samadhi.yadav@students.iiit.ac.in::e0856a59-1e4d-46ff-8bf7-93c08fb370b3" providerId="AD" clId="Web-{8CADBAE8-46B1-65C7-4F71-55161A4C8E5F}" dt="2024-11-13T17:20:17.452" v="241"/>
          <ac:spMkLst>
            <pc:docMk/>
            <pc:sldMk cId="600422039" sldId="263"/>
            <ac:spMk id="19" creationId="{26E4D2B7-D0A5-55DB-B7B9-7F5AF31DB218}"/>
          </ac:spMkLst>
        </pc:spChg>
        <pc:spChg chg="add del">
          <ac:chgData name="Samadhi Venkata Santhosh Kumar Yadav" userId="S::samadhi.yadav@students.iiit.ac.in::e0856a59-1e4d-46ff-8bf7-93c08fb370b3" providerId="AD" clId="Web-{8CADBAE8-46B1-65C7-4F71-55161A4C8E5F}" dt="2024-11-13T17:20:17.436" v="240"/>
          <ac:spMkLst>
            <pc:docMk/>
            <pc:sldMk cId="600422039" sldId="263"/>
            <ac:spMk id="25" creationId="{AE3A741D-C19B-960A-5803-1C5887147820}"/>
          </ac:spMkLst>
        </pc:spChg>
        <pc:spChg chg="add del">
          <ac:chgData name="Samadhi Venkata Santhosh Kumar Yadav" userId="S::samadhi.yadav@students.iiit.ac.in::e0856a59-1e4d-46ff-8bf7-93c08fb370b3" providerId="AD" clId="Web-{8CADBAE8-46B1-65C7-4F71-55161A4C8E5F}" dt="2024-11-13T17:20:17.436" v="240"/>
          <ac:spMkLst>
            <pc:docMk/>
            <pc:sldMk cId="600422039" sldId="263"/>
            <ac:spMk id="27" creationId="{DC39DE25-0E4E-0AA7-0932-1D78C2372786}"/>
          </ac:spMkLst>
        </pc:spChg>
        <pc:spChg chg="add del">
          <ac:chgData name="Samadhi Venkata Santhosh Kumar Yadav" userId="S::samadhi.yadav@students.iiit.ac.in::e0856a59-1e4d-46ff-8bf7-93c08fb370b3" providerId="AD" clId="Web-{8CADBAE8-46B1-65C7-4F71-55161A4C8E5F}" dt="2024-11-13T17:20:17.436" v="240"/>
          <ac:spMkLst>
            <pc:docMk/>
            <pc:sldMk cId="600422039" sldId="263"/>
            <ac:spMk id="29" creationId="{8D6EA299-0840-6DEA-E670-C49AEBC87E89}"/>
          </ac:spMkLst>
        </pc:spChg>
        <pc:spChg chg="add">
          <ac:chgData name="Samadhi Venkata Santhosh Kumar Yadav" userId="S::samadhi.yadav@students.iiit.ac.in::e0856a59-1e4d-46ff-8bf7-93c08fb370b3" providerId="AD" clId="Web-{8CADBAE8-46B1-65C7-4F71-55161A4C8E5F}" dt="2024-11-13T17:20:17.452" v="241"/>
          <ac:spMkLst>
            <pc:docMk/>
            <pc:sldMk cId="600422039" sldId="263"/>
            <ac:spMk id="31" creationId="{AE2B703B-46F9-481A-A605-82E2A828C4FA}"/>
          </ac:spMkLst>
        </pc:spChg>
        <pc:spChg chg="add">
          <ac:chgData name="Samadhi Venkata Santhosh Kumar Yadav" userId="S::samadhi.yadav@students.iiit.ac.in::e0856a59-1e4d-46ff-8bf7-93c08fb370b3" providerId="AD" clId="Web-{8CADBAE8-46B1-65C7-4F71-55161A4C8E5F}" dt="2024-11-13T17:20:17.452" v="241"/>
          <ac:spMkLst>
            <pc:docMk/>
            <pc:sldMk cId="600422039" sldId="263"/>
            <ac:spMk id="32" creationId="{F13BE4D7-0C3D-4906-B230-A1C5B4665CCF}"/>
          </ac:spMkLst>
        </pc:spChg>
        <pc:spChg chg="add mod">
          <ac:chgData name="Samadhi Venkata Santhosh Kumar Yadav" userId="S::samadhi.yadav@students.iiit.ac.in::e0856a59-1e4d-46ff-8bf7-93c08fb370b3" providerId="AD" clId="Web-{8CADBAE8-46B1-65C7-4F71-55161A4C8E5F}" dt="2024-11-13T17:27:42.292" v="295" actId="20577"/>
          <ac:spMkLst>
            <pc:docMk/>
            <pc:sldMk cId="600422039" sldId="263"/>
            <ac:spMk id="38" creationId="{1DADC4BF-1ADB-EFA5-46A8-1B68665C707C}"/>
          </ac:spMkLst>
        </pc:spChg>
        <pc:grpChg chg="del">
          <ac:chgData name="Samadhi Venkata Santhosh Kumar Yadav" userId="S::samadhi.yadav@students.iiit.ac.in::e0856a59-1e4d-46ff-8bf7-93c08fb370b3" providerId="AD" clId="Web-{8CADBAE8-46B1-65C7-4F71-55161A4C8E5F}" dt="2024-11-13T17:19:47.138" v="238"/>
          <ac:grpSpMkLst>
            <pc:docMk/>
            <pc:sldMk cId="600422039" sldId="263"/>
            <ac:grpSpMk id="4" creationId="{4DE5E821-1AB9-50FB-0C94-2B2B917F3E4E}"/>
          </ac:grpSpMkLst>
        </pc:grpChg>
        <pc:graphicFrameChg chg="add">
          <ac:chgData name="Samadhi Venkata Santhosh Kumar Yadav" userId="S::samadhi.yadav@students.iiit.ac.in::e0856a59-1e4d-46ff-8bf7-93c08fb370b3" providerId="AD" clId="Web-{8CADBAE8-46B1-65C7-4F71-55161A4C8E5F}" dt="2024-11-13T17:20:17.452" v="241"/>
          <ac:graphicFrameMkLst>
            <pc:docMk/>
            <pc:sldMk cId="600422039" sldId="263"/>
            <ac:graphicFrameMk id="33" creationId="{B3DB9D14-08BB-7A1B-B247-6BC35E18CC2F}"/>
          </ac:graphicFrameMkLst>
        </pc:graphicFrameChg>
        <pc:picChg chg="add del">
          <ac:chgData name="Samadhi Venkata Santhosh Kumar Yadav" userId="S::samadhi.yadav@students.iiit.ac.in::e0856a59-1e4d-46ff-8bf7-93c08fb370b3" providerId="AD" clId="Web-{8CADBAE8-46B1-65C7-4F71-55161A4C8E5F}" dt="2024-11-13T17:20:17.436" v="240"/>
          <ac:picMkLst>
            <pc:docMk/>
            <pc:sldMk cId="600422039" sldId="263"/>
            <ac:picMk id="21" creationId="{FFDA37B5-AEE1-58BF-92AD-847173D89766}"/>
          </ac:picMkLst>
        </pc:picChg>
      </pc:sldChg>
      <pc:sldChg chg="addSp delSp modSp new">
        <pc:chgData name="Samadhi Venkata Santhosh Kumar Yadav" userId="S::samadhi.yadav@students.iiit.ac.in::e0856a59-1e4d-46ff-8bf7-93c08fb370b3" providerId="AD" clId="Web-{8CADBAE8-46B1-65C7-4F71-55161A4C8E5F}" dt="2024-11-13T17:32:43.536" v="357" actId="20577"/>
        <pc:sldMkLst>
          <pc:docMk/>
          <pc:sldMk cId="2304100729" sldId="265"/>
        </pc:sldMkLst>
        <pc:spChg chg="del">
          <ac:chgData name="Samadhi Venkata Santhosh Kumar Yadav" userId="S::samadhi.yadav@students.iiit.ac.in::e0856a59-1e4d-46ff-8bf7-93c08fb370b3" providerId="AD" clId="Web-{8CADBAE8-46B1-65C7-4F71-55161A4C8E5F}" dt="2024-11-13T17:28:11.652" v="297"/>
          <ac:spMkLst>
            <pc:docMk/>
            <pc:sldMk cId="2304100729" sldId="265"/>
            <ac:spMk id="2" creationId="{4722E78D-7320-6AB0-A722-F37F75232423}"/>
          </ac:spMkLst>
        </pc:spChg>
        <pc:spChg chg="mod">
          <ac:chgData name="Samadhi Venkata Santhosh Kumar Yadav" userId="S::samadhi.yadav@students.iiit.ac.in::e0856a59-1e4d-46ff-8bf7-93c08fb370b3" providerId="AD" clId="Web-{8CADBAE8-46B1-65C7-4F71-55161A4C8E5F}" dt="2024-11-13T17:30:29.906" v="310" actId="14100"/>
          <ac:spMkLst>
            <pc:docMk/>
            <pc:sldMk cId="2304100729" sldId="265"/>
            <ac:spMk id="3" creationId="{42C44011-1594-F44D-8DFB-23E9C45F6F35}"/>
          </ac:spMkLst>
        </pc:spChg>
        <pc:spChg chg="add mod">
          <ac:chgData name="Samadhi Venkata Santhosh Kumar Yadav" userId="S::samadhi.yadav@students.iiit.ac.in::e0856a59-1e4d-46ff-8bf7-93c08fb370b3" providerId="AD" clId="Web-{8CADBAE8-46B1-65C7-4F71-55161A4C8E5F}" dt="2024-11-13T17:32:43.536" v="357" actId="20577"/>
          <ac:spMkLst>
            <pc:docMk/>
            <pc:sldMk cId="2304100729" sldId="265"/>
            <ac:spMk id="4" creationId="{2DC3F440-7BC9-056F-09A6-F54E23010206}"/>
          </ac:spMkLst>
        </pc:spChg>
      </pc:sldChg>
    </pc:docChg>
  </pc:docChgLst>
  <pc:docChgLst>
    <pc:chgData name="Samadhi Venkata Santhosh Kumar Yadav" userId="S::samadhi.yadav@students.iiit.ac.in::e0856a59-1e4d-46ff-8bf7-93c08fb370b3" providerId="AD" clId="Web-{50982DAB-B91A-403C-F85A-F7A9E56645F6}"/>
    <pc:docChg chg="addSld modSld">
      <pc:chgData name="Samadhi Venkata Santhosh Kumar Yadav" userId="S::samadhi.yadav@students.iiit.ac.in::e0856a59-1e4d-46ff-8bf7-93c08fb370b3" providerId="AD" clId="Web-{50982DAB-B91A-403C-F85A-F7A9E56645F6}" dt="2024-11-13T08:11:51.398" v="394" actId="14100"/>
      <pc:docMkLst>
        <pc:docMk/>
      </pc:docMkLst>
      <pc:sldChg chg="addSp delSp modSp mod setBg">
        <pc:chgData name="Samadhi Venkata Santhosh Kumar Yadav" userId="S::samadhi.yadav@students.iiit.ac.in::e0856a59-1e4d-46ff-8bf7-93c08fb370b3" providerId="AD" clId="Web-{50982DAB-B91A-403C-F85A-F7A9E56645F6}" dt="2024-11-13T07:29:58.216" v="296"/>
        <pc:sldMkLst>
          <pc:docMk/>
          <pc:sldMk cId="109857222" sldId="256"/>
        </pc:sldMkLst>
        <pc:spChg chg="mod">
          <ac:chgData name="Samadhi Venkata Santhosh Kumar Yadav" userId="S::samadhi.yadav@students.iiit.ac.in::e0856a59-1e4d-46ff-8bf7-93c08fb370b3" providerId="AD" clId="Web-{50982DAB-B91A-403C-F85A-F7A9E56645F6}" dt="2024-11-13T07:29:58.216" v="296"/>
          <ac:spMkLst>
            <pc:docMk/>
            <pc:sldMk cId="109857222" sldId="256"/>
            <ac:spMk id="2" creationId="{00000000-0000-0000-0000-000000000000}"/>
          </ac:spMkLst>
        </pc:spChg>
        <pc:spChg chg="mod">
          <ac:chgData name="Samadhi Venkata Santhosh Kumar Yadav" userId="S::samadhi.yadav@students.iiit.ac.in::e0856a59-1e4d-46ff-8bf7-93c08fb370b3" providerId="AD" clId="Web-{50982DAB-B91A-403C-F85A-F7A9E56645F6}" dt="2024-11-13T07:29:58.216" v="296"/>
          <ac:spMkLst>
            <pc:docMk/>
            <pc:sldMk cId="109857222" sldId="256"/>
            <ac:spMk id="3" creationId="{00000000-0000-0000-0000-000000000000}"/>
          </ac:spMkLst>
        </pc:spChg>
        <pc:spChg chg="add">
          <ac:chgData name="Samadhi Venkata Santhosh Kumar Yadav" userId="S::samadhi.yadav@students.iiit.ac.in::e0856a59-1e4d-46ff-8bf7-93c08fb370b3" providerId="AD" clId="Web-{50982DAB-B91A-403C-F85A-F7A9E56645F6}" dt="2024-11-13T07:29:58.216" v="296"/>
          <ac:spMkLst>
            <pc:docMk/>
            <pc:sldMk cId="109857222" sldId="256"/>
            <ac:spMk id="8" creationId="{577D6B2E-37A3-429E-A37C-F30ED6487282}"/>
          </ac:spMkLst>
        </pc:spChg>
        <pc:spChg chg="add del">
          <ac:chgData name="Samadhi Venkata Santhosh Kumar Yadav" userId="S::samadhi.yadav@students.iiit.ac.in::e0856a59-1e4d-46ff-8bf7-93c08fb370b3" providerId="AD" clId="Web-{50982DAB-B91A-403C-F85A-F7A9E56645F6}" dt="2024-11-13T07:29:58.200" v="295"/>
          <ac:spMkLst>
            <pc:docMk/>
            <pc:sldMk cId="109857222" sldId="256"/>
            <ac:spMk id="9" creationId="{8870DEF6-46A2-D4F8-8BE6-91165D93ECC4}"/>
          </ac:spMkLst>
        </pc:spChg>
        <pc:spChg chg="add">
          <ac:chgData name="Samadhi Venkata Santhosh Kumar Yadav" userId="S::samadhi.yadav@students.iiit.ac.in::e0856a59-1e4d-46ff-8bf7-93c08fb370b3" providerId="AD" clId="Web-{50982DAB-B91A-403C-F85A-F7A9E56645F6}" dt="2024-11-13T07:29:58.216" v="296"/>
          <ac:spMkLst>
            <pc:docMk/>
            <pc:sldMk cId="109857222" sldId="256"/>
            <ac:spMk id="10" creationId="{5CEAD642-85CF-4750-8432-7C80C901F001}"/>
          </ac:spMkLst>
        </pc:spChg>
        <pc:spChg chg="add">
          <ac:chgData name="Samadhi Venkata Santhosh Kumar Yadav" userId="S::samadhi.yadav@students.iiit.ac.in::e0856a59-1e4d-46ff-8bf7-93c08fb370b3" providerId="AD" clId="Web-{50982DAB-B91A-403C-F85A-F7A9E56645F6}" dt="2024-11-13T07:29:58.216" v="296"/>
          <ac:spMkLst>
            <pc:docMk/>
            <pc:sldMk cId="109857222" sldId="256"/>
            <ac:spMk id="12" creationId="{FA33EEAE-15D5-4119-8C1E-89D943F911EF}"/>
          </ac:spMkLst>
        </pc:spChg>
        <pc:spChg chg="add">
          <ac:chgData name="Samadhi Venkata Santhosh Kumar Yadav" userId="S::samadhi.yadav@students.iiit.ac.in::e0856a59-1e4d-46ff-8bf7-93c08fb370b3" providerId="AD" clId="Web-{50982DAB-B91A-403C-F85A-F7A9E56645F6}" dt="2024-11-13T07:29:58.216" v="296"/>
          <ac:spMkLst>
            <pc:docMk/>
            <pc:sldMk cId="109857222" sldId="256"/>
            <ac:spMk id="14" creationId="{730D8B3B-9B80-4025-B934-26DC7D7CD231}"/>
          </ac:spMkLst>
        </pc:spChg>
        <pc:spChg chg="add">
          <ac:chgData name="Samadhi Venkata Santhosh Kumar Yadav" userId="S::samadhi.yadav@students.iiit.ac.in::e0856a59-1e4d-46ff-8bf7-93c08fb370b3" providerId="AD" clId="Web-{50982DAB-B91A-403C-F85A-F7A9E56645F6}" dt="2024-11-13T07:29:58.216" v="296"/>
          <ac:spMkLst>
            <pc:docMk/>
            <pc:sldMk cId="109857222" sldId="256"/>
            <ac:spMk id="16" creationId="{1064D5D5-227B-4F66-9AEA-46F570E793BD}"/>
          </ac:spMkLst>
        </pc:spChg>
        <pc:spChg chg="add">
          <ac:chgData name="Samadhi Venkata Santhosh Kumar Yadav" userId="S::samadhi.yadav@students.iiit.ac.in::e0856a59-1e4d-46ff-8bf7-93c08fb370b3" providerId="AD" clId="Web-{50982DAB-B91A-403C-F85A-F7A9E56645F6}" dt="2024-11-13T07:29:58.216" v="296"/>
          <ac:spMkLst>
            <pc:docMk/>
            <pc:sldMk cId="109857222" sldId="256"/>
            <ac:spMk id="18" creationId="{646B67A4-D328-4747-A82B-65E84FA46368}"/>
          </ac:spMkLst>
        </pc:spChg>
        <pc:spChg chg="add">
          <ac:chgData name="Samadhi Venkata Santhosh Kumar Yadav" userId="S::samadhi.yadav@students.iiit.ac.in::e0856a59-1e4d-46ff-8bf7-93c08fb370b3" providerId="AD" clId="Web-{50982DAB-B91A-403C-F85A-F7A9E56645F6}" dt="2024-11-13T07:29:58.216" v="296"/>
          <ac:spMkLst>
            <pc:docMk/>
            <pc:sldMk cId="109857222" sldId="256"/>
            <ac:spMk id="20" creationId="{B5A1B09C-1565-46F8-B70F-621C5EB48A09}"/>
          </ac:spMkLst>
        </pc:spChg>
        <pc:spChg chg="add">
          <ac:chgData name="Samadhi Venkata Santhosh Kumar Yadav" userId="S::samadhi.yadav@students.iiit.ac.in::e0856a59-1e4d-46ff-8bf7-93c08fb370b3" providerId="AD" clId="Web-{50982DAB-B91A-403C-F85A-F7A9E56645F6}" dt="2024-11-13T07:29:58.216" v="296"/>
          <ac:spMkLst>
            <pc:docMk/>
            <pc:sldMk cId="109857222" sldId="256"/>
            <ac:spMk id="22" creationId="{8C516CC8-80AC-446C-A56E-9F54B7210402}"/>
          </ac:spMkLst>
        </pc:spChg>
        <pc:picChg chg="add del">
          <ac:chgData name="Samadhi Venkata Santhosh Kumar Yadav" userId="S::samadhi.yadav@students.iiit.ac.in::e0856a59-1e4d-46ff-8bf7-93c08fb370b3" providerId="AD" clId="Web-{50982DAB-B91A-403C-F85A-F7A9E56645F6}" dt="2024-11-13T07:29:58.200" v="295"/>
          <ac:picMkLst>
            <pc:docMk/>
            <pc:sldMk cId="109857222" sldId="256"/>
            <ac:picMk id="5" creationId="{2C809E3D-2C4D-C372-5E94-6B262F93FEB2}"/>
          </ac:picMkLst>
        </pc:picChg>
        <pc:cxnChg chg="add del">
          <ac:chgData name="Samadhi Venkata Santhosh Kumar Yadav" userId="S::samadhi.yadav@students.iiit.ac.in::e0856a59-1e4d-46ff-8bf7-93c08fb370b3" providerId="AD" clId="Web-{50982DAB-B91A-403C-F85A-F7A9E56645F6}" dt="2024-11-13T07:29:58.200" v="295"/>
          <ac:cxnSpMkLst>
            <pc:docMk/>
            <pc:sldMk cId="109857222" sldId="256"/>
            <ac:cxnSpMk id="11" creationId="{522632D6-DED9-FDEC-FD9F-09FF0A4544CC}"/>
          </ac:cxnSpMkLst>
        </pc:cxnChg>
      </pc:sldChg>
      <pc:sldChg chg="addSp delSp modSp new mod setBg addAnim modAnim">
        <pc:chgData name="Samadhi Venkata Santhosh Kumar Yadav" userId="S::samadhi.yadav@students.iiit.ac.in::e0856a59-1e4d-46ff-8bf7-93c08fb370b3" providerId="AD" clId="Web-{50982DAB-B91A-403C-F85A-F7A9E56645F6}" dt="2024-11-13T07:29:20.324" v="293" actId="20577"/>
        <pc:sldMkLst>
          <pc:docMk/>
          <pc:sldMk cId="3238911742" sldId="257"/>
        </pc:sldMkLst>
        <pc:spChg chg="mod">
          <ac:chgData name="Samadhi Venkata Santhosh Kumar Yadav" userId="S::samadhi.yadav@students.iiit.ac.in::e0856a59-1e4d-46ff-8bf7-93c08fb370b3" providerId="AD" clId="Web-{50982DAB-B91A-403C-F85A-F7A9E56645F6}" dt="2024-11-13T07:04:54.034" v="118"/>
          <ac:spMkLst>
            <pc:docMk/>
            <pc:sldMk cId="3238911742" sldId="257"/>
            <ac:spMk id="2" creationId="{842FFCCB-3E6F-AC8F-5FDF-F66793E775C2}"/>
          </ac:spMkLst>
        </pc:spChg>
        <pc:spChg chg="mod">
          <ac:chgData name="Samadhi Venkata Santhosh Kumar Yadav" userId="S::samadhi.yadav@students.iiit.ac.in::e0856a59-1e4d-46ff-8bf7-93c08fb370b3" providerId="AD" clId="Web-{50982DAB-B91A-403C-F85A-F7A9E56645F6}" dt="2024-11-13T07:29:20.324" v="293" actId="20577"/>
          <ac:spMkLst>
            <pc:docMk/>
            <pc:sldMk cId="3238911742" sldId="257"/>
            <ac:spMk id="3" creationId="{A1E0F9FB-7B3C-20BD-86BA-2B17B65AFDC7}"/>
          </ac:spMkLst>
        </pc:spChg>
        <pc:spChg chg="add del">
          <ac:chgData name="Samadhi Venkata Santhosh Kumar Yadav" userId="S::samadhi.yadav@students.iiit.ac.in::e0856a59-1e4d-46ff-8bf7-93c08fb370b3" providerId="AD" clId="Web-{50982DAB-B91A-403C-F85A-F7A9E56645F6}" dt="2024-11-13T07:04:54.019" v="117"/>
          <ac:spMkLst>
            <pc:docMk/>
            <pc:sldMk cId="3238911742" sldId="257"/>
            <ac:spMk id="8" creationId="{18873D23-2DCF-4B31-A009-95721C06E8E1}"/>
          </ac:spMkLst>
        </pc:spChg>
        <pc:spChg chg="add del">
          <ac:chgData name="Samadhi Venkata Santhosh Kumar Yadav" userId="S::samadhi.yadav@students.iiit.ac.in::e0856a59-1e4d-46ff-8bf7-93c08fb370b3" providerId="AD" clId="Web-{50982DAB-B91A-403C-F85A-F7A9E56645F6}" dt="2024-11-13T07:04:54.019" v="117"/>
          <ac:spMkLst>
            <pc:docMk/>
            <pc:sldMk cId="3238911742" sldId="257"/>
            <ac:spMk id="10" creationId="{C13EF075-D4EF-4929-ADBC-91B27DA19955}"/>
          </ac:spMkLst>
        </pc:spChg>
        <pc:spChg chg="add">
          <ac:chgData name="Samadhi Venkata Santhosh Kumar Yadav" userId="S::samadhi.yadav@students.iiit.ac.in::e0856a59-1e4d-46ff-8bf7-93c08fb370b3" providerId="AD" clId="Web-{50982DAB-B91A-403C-F85A-F7A9E56645F6}" dt="2024-11-13T07:04:54.034" v="118"/>
          <ac:spMkLst>
            <pc:docMk/>
            <pc:sldMk cId="3238911742" sldId="257"/>
            <ac:spMk id="14" creationId="{21C9FE86-FCC3-4A31-AA1C-C882262B7FE7}"/>
          </ac:spMkLst>
        </pc:spChg>
        <pc:spChg chg="add">
          <ac:chgData name="Samadhi Venkata Santhosh Kumar Yadav" userId="S::samadhi.yadav@students.iiit.ac.in::e0856a59-1e4d-46ff-8bf7-93c08fb370b3" providerId="AD" clId="Web-{50982DAB-B91A-403C-F85A-F7A9E56645F6}" dt="2024-11-13T07:04:54.034" v="118"/>
          <ac:spMkLst>
            <pc:docMk/>
            <pc:sldMk cId="3238911742" sldId="257"/>
            <ac:spMk id="16" creationId="{7D96243B-ECED-4B71-8E06-AE9A285EAD20}"/>
          </ac:spMkLst>
        </pc:spChg>
        <pc:spChg chg="add">
          <ac:chgData name="Samadhi Venkata Santhosh Kumar Yadav" userId="S::samadhi.yadav@students.iiit.ac.in::e0856a59-1e4d-46ff-8bf7-93c08fb370b3" providerId="AD" clId="Web-{50982DAB-B91A-403C-F85A-F7A9E56645F6}" dt="2024-11-13T07:04:54.034" v="118"/>
          <ac:spMkLst>
            <pc:docMk/>
            <pc:sldMk cId="3238911742" sldId="257"/>
            <ac:spMk id="18" creationId="{A09989E4-EFDC-4A90-A633-E0525FB4139E}"/>
          </ac:spMkLst>
        </pc:spChg>
        <pc:spChg chg="add">
          <ac:chgData name="Samadhi Venkata Santhosh Kumar Yadav" userId="S::samadhi.yadav@students.iiit.ac.in::e0856a59-1e4d-46ff-8bf7-93c08fb370b3" providerId="AD" clId="Web-{50982DAB-B91A-403C-F85A-F7A9E56645F6}" dt="2024-11-13T07:04:54.034" v="118"/>
          <ac:spMkLst>
            <pc:docMk/>
            <pc:sldMk cId="3238911742" sldId="257"/>
            <ac:spMk id="19" creationId="{DEE2AD96-B495-4E06-9291-B71706F728CB}"/>
          </ac:spMkLst>
        </pc:spChg>
        <pc:spChg chg="add">
          <ac:chgData name="Samadhi Venkata Santhosh Kumar Yadav" userId="S::samadhi.yadav@students.iiit.ac.in::e0856a59-1e4d-46ff-8bf7-93c08fb370b3" providerId="AD" clId="Web-{50982DAB-B91A-403C-F85A-F7A9E56645F6}" dt="2024-11-13T07:04:54.034" v="118"/>
          <ac:spMkLst>
            <pc:docMk/>
            <pc:sldMk cId="3238911742" sldId="257"/>
            <ac:spMk id="20" creationId="{53CF6D67-C5A8-4ADD-9E8E-1E38CA1D3166}"/>
          </ac:spMkLst>
        </pc:spChg>
        <pc:spChg chg="add">
          <ac:chgData name="Samadhi Venkata Santhosh Kumar Yadav" userId="S::samadhi.yadav@students.iiit.ac.in::e0856a59-1e4d-46ff-8bf7-93c08fb370b3" providerId="AD" clId="Web-{50982DAB-B91A-403C-F85A-F7A9E56645F6}" dt="2024-11-13T07:04:54.034" v="118"/>
          <ac:spMkLst>
            <pc:docMk/>
            <pc:sldMk cId="3238911742" sldId="257"/>
            <ac:spMk id="21" creationId="{86909FA0-B515-4681-B7A8-FA281D133B94}"/>
          </ac:spMkLst>
        </pc:spChg>
        <pc:grpChg chg="add del">
          <ac:chgData name="Samadhi Venkata Santhosh Kumar Yadav" userId="S::samadhi.yadav@students.iiit.ac.in::e0856a59-1e4d-46ff-8bf7-93c08fb370b3" providerId="AD" clId="Web-{50982DAB-B91A-403C-F85A-F7A9E56645F6}" dt="2024-11-13T07:04:54.019" v="117"/>
          <ac:grpSpMkLst>
            <pc:docMk/>
            <pc:sldMk cId="3238911742" sldId="257"/>
            <ac:grpSpMk id="12" creationId="{DAA26DFA-AAB2-4973-9C17-16D587C7B198}"/>
          </ac:grpSpMkLst>
        </pc:grpChg>
      </pc:sldChg>
      <pc:sldChg chg="addSp delSp modSp new mod setBg">
        <pc:chgData name="Samadhi Venkata Santhosh Kumar Yadav" userId="S::samadhi.yadav@students.iiit.ac.in::e0856a59-1e4d-46ff-8bf7-93c08fb370b3" providerId="AD" clId="Web-{50982DAB-B91A-403C-F85A-F7A9E56645F6}" dt="2024-11-13T07:48:34.496" v="334" actId="20577"/>
        <pc:sldMkLst>
          <pc:docMk/>
          <pc:sldMk cId="739691141" sldId="258"/>
        </pc:sldMkLst>
        <pc:spChg chg="mod">
          <ac:chgData name="Samadhi Venkata Santhosh Kumar Yadav" userId="S::samadhi.yadav@students.iiit.ac.in::e0856a59-1e4d-46ff-8bf7-93c08fb370b3" providerId="AD" clId="Web-{50982DAB-B91A-403C-F85A-F7A9E56645F6}" dt="2024-11-13T07:48:34.496" v="334" actId="20577"/>
          <ac:spMkLst>
            <pc:docMk/>
            <pc:sldMk cId="739691141" sldId="258"/>
            <ac:spMk id="2" creationId="{C6C8DD96-148C-8849-3AB7-E60A68095376}"/>
          </ac:spMkLst>
        </pc:spChg>
        <pc:spChg chg="del">
          <ac:chgData name="Samadhi Venkata Santhosh Kumar Yadav" userId="S::samadhi.yadav@students.iiit.ac.in::e0856a59-1e4d-46ff-8bf7-93c08fb370b3" providerId="AD" clId="Web-{50982DAB-B91A-403C-F85A-F7A9E56645F6}" dt="2024-11-13T07:46:59.446" v="299"/>
          <ac:spMkLst>
            <pc:docMk/>
            <pc:sldMk cId="739691141" sldId="258"/>
            <ac:spMk id="3" creationId="{D625FCEC-8949-FEB4-1551-7138AB8BFB72}"/>
          </ac:spMkLst>
        </pc:spChg>
        <pc:spChg chg="add">
          <ac:chgData name="Samadhi Venkata Santhosh Kumar Yadav" userId="S::samadhi.yadav@students.iiit.ac.in::e0856a59-1e4d-46ff-8bf7-93c08fb370b3" providerId="AD" clId="Web-{50982DAB-B91A-403C-F85A-F7A9E56645F6}" dt="2024-11-13T07:46:59.446" v="299"/>
          <ac:spMkLst>
            <pc:docMk/>
            <pc:sldMk cId="739691141" sldId="258"/>
            <ac:spMk id="8" creationId="{8C790BE2-4E4F-4AAF-81A2-4A6F4885EBE6}"/>
          </ac:spMkLst>
        </pc:spChg>
        <pc:spChg chg="add">
          <ac:chgData name="Samadhi Venkata Santhosh Kumar Yadav" userId="S::samadhi.yadav@students.iiit.ac.in::e0856a59-1e4d-46ff-8bf7-93c08fb370b3" providerId="AD" clId="Web-{50982DAB-B91A-403C-F85A-F7A9E56645F6}" dt="2024-11-13T07:46:59.446" v="299"/>
          <ac:spMkLst>
            <pc:docMk/>
            <pc:sldMk cId="739691141" sldId="258"/>
            <ac:spMk id="10" creationId="{D28B54C3-B57B-472A-B96E-1FCB67093DC2}"/>
          </ac:spMkLst>
        </pc:spChg>
        <pc:spChg chg="add">
          <ac:chgData name="Samadhi Venkata Santhosh Kumar Yadav" userId="S::samadhi.yadav@students.iiit.ac.in::e0856a59-1e4d-46ff-8bf7-93c08fb370b3" providerId="AD" clId="Web-{50982DAB-B91A-403C-F85A-F7A9E56645F6}" dt="2024-11-13T07:46:59.446" v="299"/>
          <ac:spMkLst>
            <pc:docMk/>
            <pc:sldMk cId="739691141" sldId="258"/>
            <ac:spMk id="12" creationId="{7DB3C429-F8DA-49B9-AF84-21996FCF78B5}"/>
          </ac:spMkLst>
        </pc:spChg>
        <pc:spChg chg="add">
          <ac:chgData name="Samadhi Venkata Santhosh Kumar Yadav" userId="S::samadhi.yadav@students.iiit.ac.in::e0856a59-1e4d-46ff-8bf7-93c08fb370b3" providerId="AD" clId="Web-{50982DAB-B91A-403C-F85A-F7A9E56645F6}" dt="2024-11-13T07:46:59.446" v="299"/>
          <ac:spMkLst>
            <pc:docMk/>
            <pc:sldMk cId="739691141" sldId="258"/>
            <ac:spMk id="14" creationId="{E12088DD-B1AD-40E0-8B86-1D87A2CCD9BE}"/>
          </ac:spMkLst>
        </pc:spChg>
        <pc:spChg chg="add">
          <ac:chgData name="Samadhi Venkata Santhosh Kumar Yadav" userId="S::samadhi.yadav@students.iiit.ac.in::e0856a59-1e4d-46ff-8bf7-93c08fb370b3" providerId="AD" clId="Web-{50982DAB-B91A-403C-F85A-F7A9E56645F6}" dt="2024-11-13T07:46:59.446" v="299"/>
          <ac:spMkLst>
            <pc:docMk/>
            <pc:sldMk cId="739691141" sldId="258"/>
            <ac:spMk id="16" creationId="{C4C9F2B0-1044-46EB-8AEB-C3BFFDE6C2CC}"/>
          </ac:spMkLst>
        </pc:spChg>
        <pc:spChg chg="add">
          <ac:chgData name="Samadhi Venkata Santhosh Kumar Yadav" userId="S::samadhi.yadav@students.iiit.ac.in::e0856a59-1e4d-46ff-8bf7-93c08fb370b3" providerId="AD" clId="Web-{50982DAB-B91A-403C-F85A-F7A9E56645F6}" dt="2024-11-13T07:46:59.446" v="299"/>
          <ac:spMkLst>
            <pc:docMk/>
            <pc:sldMk cId="739691141" sldId="258"/>
            <ac:spMk id="18" creationId="{0C395952-4E26-45A2-8756-2ADFD6E53C6E}"/>
          </ac:spMkLst>
        </pc:spChg>
        <pc:spChg chg="add">
          <ac:chgData name="Samadhi Venkata Santhosh Kumar Yadav" userId="S::samadhi.yadav@students.iiit.ac.in::e0856a59-1e4d-46ff-8bf7-93c08fb370b3" providerId="AD" clId="Web-{50982DAB-B91A-403C-F85A-F7A9E56645F6}" dt="2024-11-13T07:46:59.446" v="299"/>
          <ac:spMkLst>
            <pc:docMk/>
            <pc:sldMk cId="739691141" sldId="258"/>
            <ac:spMk id="20" creationId="{4734BADF-9461-4621-B112-2D7BABEA7DD0}"/>
          </ac:spMkLst>
        </pc:spChg>
      </pc:sldChg>
      <pc:sldChg chg="new">
        <pc:chgData name="Samadhi Venkata Santhosh Kumar Yadav" userId="S::samadhi.yadav@students.iiit.ac.in::e0856a59-1e4d-46ff-8bf7-93c08fb370b3" providerId="AD" clId="Web-{50982DAB-B91A-403C-F85A-F7A9E56645F6}" dt="2024-11-13T07:48:34.871" v="335"/>
        <pc:sldMkLst>
          <pc:docMk/>
          <pc:sldMk cId="3283861115" sldId="259"/>
        </pc:sldMkLst>
      </pc:sldChg>
      <pc:sldChg chg="addSp delSp modSp new mod setBg">
        <pc:chgData name="Samadhi Venkata Santhosh Kumar Yadav" userId="S::samadhi.yadav@students.iiit.ac.in::e0856a59-1e4d-46ff-8bf7-93c08fb370b3" providerId="AD" clId="Web-{50982DAB-B91A-403C-F85A-F7A9E56645F6}" dt="2024-11-13T07:53:53.568" v="379" actId="20577"/>
        <pc:sldMkLst>
          <pc:docMk/>
          <pc:sldMk cId="3427790678" sldId="260"/>
        </pc:sldMkLst>
        <pc:spChg chg="mod">
          <ac:chgData name="Samadhi Venkata Santhosh Kumar Yadav" userId="S::samadhi.yadav@students.iiit.ac.in::e0856a59-1e4d-46ff-8bf7-93c08fb370b3" providerId="AD" clId="Web-{50982DAB-B91A-403C-F85A-F7A9E56645F6}" dt="2024-11-13T07:53:53.568" v="379" actId="20577"/>
          <ac:spMkLst>
            <pc:docMk/>
            <pc:sldMk cId="3427790678" sldId="260"/>
            <ac:spMk id="2" creationId="{CF8491DE-FF0B-F00C-269E-894A794A9E8B}"/>
          </ac:spMkLst>
        </pc:spChg>
        <pc:spChg chg="del">
          <ac:chgData name="Samadhi Venkata Santhosh Kumar Yadav" userId="S::samadhi.yadav@students.iiit.ac.in::e0856a59-1e4d-46ff-8bf7-93c08fb370b3" providerId="AD" clId="Web-{50982DAB-B91A-403C-F85A-F7A9E56645F6}" dt="2024-11-13T07:50:23.093" v="337"/>
          <ac:spMkLst>
            <pc:docMk/>
            <pc:sldMk cId="3427790678" sldId="260"/>
            <ac:spMk id="3" creationId="{ACE53A5A-3ABD-2A25-1AEA-06FB16F41CB5}"/>
          </ac:spMkLst>
        </pc:spChg>
        <pc:spChg chg="add del">
          <ac:chgData name="Samadhi Venkata Santhosh Kumar Yadav" userId="S::samadhi.yadav@students.iiit.ac.in::e0856a59-1e4d-46ff-8bf7-93c08fb370b3" providerId="AD" clId="Web-{50982DAB-B91A-403C-F85A-F7A9E56645F6}" dt="2024-11-13T07:51:40.002" v="345"/>
          <ac:spMkLst>
            <pc:docMk/>
            <pc:sldMk cId="3427790678" sldId="260"/>
            <ac:spMk id="8" creationId="{577D6B2E-37A3-429E-A37C-F30ED6487282}"/>
          </ac:spMkLst>
        </pc:spChg>
        <pc:spChg chg="add del">
          <ac:chgData name="Samadhi Venkata Santhosh Kumar Yadav" userId="S::samadhi.yadav@students.iiit.ac.in::e0856a59-1e4d-46ff-8bf7-93c08fb370b3" providerId="AD" clId="Web-{50982DAB-B91A-403C-F85A-F7A9E56645F6}" dt="2024-11-13T07:51:40.002" v="345"/>
          <ac:spMkLst>
            <pc:docMk/>
            <pc:sldMk cId="3427790678" sldId="260"/>
            <ac:spMk id="10" creationId="{5CEAD642-85CF-4750-8432-7C80C901F001}"/>
          </ac:spMkLst>
        </pc:spChg>
        <pc:spChg chg="add del">
          <ac:chgData name="Samadhi Venkata Santhosh Kumar Yadav" userId="S::samadhi.yadav@students.iiit.ac.in::e0856a59-1e4d-46ff-8bf7-93c08fb370b3" providerId="AD" clId="Web-{50982DAB-B91A-403C-F85A-F7A9E56645F6}" dt="2024-11-13T07:51:40.002" v="345"/>
          <ac:spMkLst>
            <pc:docMk/>
            <pc:sldMk cId="3427790678" sldId="260"/>
            <ac:spMk id="12" creationId="{FA33EEAE-15D5-4119-8C1E-89D943F911EF}"/>
          </ac:spMkLst>
        </pc:spChg>
        <pc:spChg chg="add del">
          <ac:chgData name="Samadhi Venkata Santhosh Kumar Yadav" userId="S::samadhi.yadav@students.iiit.ac.in::e0856a59-1e4d-46ff-8bf7-93c08fb370b3" providerId="AD" clId="Web-{50982DAB-B91A-403C-F85A-F7A9E56645F6}" dt="2024-11-13T07:51:40.002" v="345"/>
          <ac:spMkLst>
            <pc:docMk/>
            <pc:sldMk cId="3427790678" sldId="260"/>
            <ac:spMk id="14" creationId="{730D8B3B-9B80-4025-B934-26DC7D7CD231}"/>
          </ac:spMkLst>
        </pc:spChg>
        <pc:spChg chg="add del">
          <ac:chgData name="Samadhi Venkata Santhosh Kumar Yadav" userId="S::samadhi.yadav@students.iiit.ac.in::e0856a59-1e4d-46ff-8bf7-93c08fb370b3" providerId="AD" clId="Web-{50982DAB-B91A-403C-F85A-F7A9E56645F6}" dt="2024-11-13T07:51:40.002" v="345"/>
          <ac:spMkLst>
            <pc:docMk/>
            <pc:sldMk cId="3427790678" sldId="260"/>
            <ac:spMk id="16" creationId="{1064D5D5-227B-4F66-9AEA-46F570E793BD}"/>
          </ac:spMkLst>
        </pc:spChg>
        <pc:spChg chg="add del">
          <ac:chgData name="Samadhi Venkata Santhosh Kumar Yadav" userId="S::samadhi.yadav@students.iiit.ac.in::e0856a59-1e4d-46ff-8bf7-93c08fb370b3" providerId="AD" clId="Web-{50982DAB-B91A-403C-F85A-F7A9E56645F6}" dt="2024-11-13T07:51:40.002" v="345"/>
          <ac:spMkLst>
            <pc:docMk/>
            <pc:sldMk cId="3427790678" sldId="260"/>
            <ac:spMk id="18" creationId="{646B67A4-D328-4747-A82B-65E84FA46368}"/>
          </ac:spMkLst>
        </pc:spChg>
        <pc:spChg chg="add del">
          <ac:chgData name="Samadhi Venkata Santhosh Kumar Yadav" userId="S::samadhi.yadav@students.iiit.ac.in::e0856a59-1e4d-46ff-8bf7-93c08fb370b3" providerId="AD" clId="Web-{50982DAB-B91A-403C-F85A-F7A9E56645F6}" dt="2024-11-13T07:51:40.002" v="345"/>
          <ac:spMkLst>
            <pc:docMk/>
            <pc:sldMk cId="3427790678" sldId="260"/>
            <ac:spMk id="20" creationId="{B5A1B09C-1565-46F8-B70F-621C5EB48A09}"/>
          </ac:spMkLst>
        </pc:spChg>
        <pc:spChg chg="add del">
          <ac:chgData name="Samadhi Venkata Santhosh Kumar Yadav" userId="S::samadhi.yadav@students.iiit.ac.in::e0856a59-1e4d-46ff-8bf7-93c08fb370b3" providerId="AD" clId="Web-{50982DAB-B91A-403C-F85A-F7A9E56645F6}" dt="2024-11-13T07:51:40.002" v="345"/>
          <ac:spMkLst>
            <pc:docMk/>
            <pc:sldMk cId="3427790678" sldId="260"/>
            <ac:spMk id="22" creationId="{8C516CC8-80AC-446C-A56E-9F54B7210402}"/>
          </ac:spMkLst>
        </pc:spChg>
        <pc:spChg chg="add del">
          <ac:chgData name="Samadhi Venkata Santhosh Kumar Yadav" userId="S::samadhi.yadav@students.iiit.ac.in::e0856a59-1e4d-46ff-8bf7-93c08fb370b3" providerId="AD" clId="Web-{50982DAB-B91A-403C-F85A-F7A9E56645F6}" dt="2024-11-13T07:52:20.175" v="352"/>
          <ac:spMkLst>
            <pc:docMk/>
            <pc:sldMk cId="3427790678" sldId="260"/>
            <ac:spMk id="27" creationId="{0E30439A-8A5B-46EC-8283-9B6B031D40D0}"/>
          </ac:spMkLst>
        </pc:spChg>
        <pc:spChg chg="add del">
          <ac:chgData name="Samadhi Venkata Santhosh Kumar Yadav" userId="S::samadhi.yadav@students.iiit.ac.in::e0856a59-1e4d-46ff-8bf7-93c08fb370b3" providerId="AD" clId="Web-{50982DAB-B91A-403C-F85A-F7A9E56645F6}" dt="2024-11-13T07:52:20.175" v="352"/>
          <ac:spMkLst>
            <pc:docMk/>
            <pc:sldMk cId="3427790678" sldId="260"/>
            <ac:spMk id="29" creationId="{5CEAD642-85CF-4750-8432-7C80C901F001}"/>
          </ac:spMkLst>
        </pc:spChg>
        <pc:spChg chg="add del">
          <ac:chgData name="Samadhi Venkata Santhosh Kumar Yadav" userId="S::samadhi.yadav@students.iiit.ac.in::e0856a59-1e4d-46ff-8bf7-93c08fb370b3" providerId="AD" clId="Web-{50982DAB-B91A-403C-F85A-F7A9E56645F6}" dt="2024-11-13T07:52:20.175" v="352"/>
          <ac:spMkLst>
            <pc:docMk/>
            <pc:sldMk cId="3427790678" sldId="260"/>
            <ac:spMk id="31" creationId="{FA33EEAE-15D5-4119-8C1E-89D943F911EF}"/>
          </ac:spMkLst>
        </pc:spChg>
        <pc:spChg chg="add del">
          <ac:chgData name="Samadhi Venkata Santhosh Kumar Yadav" userId="S::samadhi.yadav@students.iiit.ac.in::e0856a59-1e4d-46ff-8bf7-93c08fb370b3" providerId="AD" clId="Web-{50982DAB-B91A-403C-F85A-F7A9E56645F6}" dt="2024-11-13T07:52:20.175" v="352"/>
          <ac:spMkLst>
            <pc:docMk/>
            <pc:sldMk cId="3427790678" sldId="260"/>
            <ac:spMk id="33" creationId="{730D8B3B-9B80-4025-B934-26DC7D7CD231}"/>
          </ac:spMkLst>
        </pc:spChg>
        <pc:spChg chg="add del">
          <ac:chgData name="Samadhi Venkata Santhosh Kumar Yadav" userId="S::samadhi.yadav@students.iiit.ac.in::e0856a59-1e4d-46ff-8bf7-93c08fb370b3" providerId="AD" clId="Web-{50982DAB-B91A-403C-F85A-F7A9E56645F6}" dt="2024-11-13T07:52:20.175" v="352"/>
          <ac:spMkLst>
            <pc:docMk/>
            <pc:sldMk cId="3427790678" sldId="260"/>
            <ac:spMk id="35" creationId="{B5A1B09C-1565-46F8-B70F-621C5EB48A09}"/>
          </ac:spMkLst>
        </pc:spChg>
        <pc:spChg chg="add del">
          <ac:chgData name="Samadhi Venkata Santhosh Kumar Yadav" userId="S::samadhi.yadav@students.iiit.ac.in::e0856a59-1e4d-46ff-8bf7-93c08fb370b3" providerId="AD" clId="Web-{50982DAB-B91A-403C-F85A-F7A9E56645F6}" dt="2024-11-13T07:52:20.175" v="352"/>
          <ac:spMkLst>
            <pc:docMk/>
            <pc:sldMk cId="3427790678" sldId="260"/>
            <ac:spMk id="37" creationId="{8C516CC8-80AC-446C-A56E-9F54B7210402}"/>
          </ac:spMkLst>
        </pc:spChg>
        <pc:spChg chg="add del">
          <ac:chgData name="Samadhi Venkata Santhosh Kumar Yadav" userId="S::samadhi.yadav@students.iiit.ac.in::e0856a59-1e4d-46ff-8bf7-93c08fb370b3" providerId="AD" clId="Web-{50982DAB-B91A-403C-F85A-F7A9E56645F6}" dt="2024-11-13T07:52:20.175" v="352"/>
          <ac:spMkLst>
            <pc:docMk/>
            <pc:sldMk cId="3427790678" sldId="260"/>
            <ac:spMk id="39" creationId="{53947E58-F088-49F1-A3D1-DEA690192E84}"/>
          </ac:spMkLst>
        </pc:spChg>
        <pc:spChg chg="add del">
          <ac:chgData name="Samadhi Venkata Santhosh Kumar Yadav" userId="S::samadhi.yadav@students.iiit.ac.in::e0856a59-1e4d-46ff-8bf7-93c08fb370b3" providerId="AD" clId="Web-{50982DAB-B91A-403C-F85A-F7A9E56645F6}" dt="2024-11-13T07:52:15.768" v="349"/>
          <ac:spMkLst>
            <pc:docMk/>
            <pc:sldMk cId="3427790678" sldId="260"/>
            <ac:spMk id="44" creationId="{DA9C8D46-54D8-4DF1-99A2-E651C7B132F4}"/>
          </ac:spMkLst>
        </pc:spChg>
        <pc:spChg chg="add del">
          <ac:chgData name="Samadhi Venkata Santhosh Kumar Yadav" userId="S::samadhi.yadav@students.iiit.ac.in::e0856a59-1e4d-46ff-8bf7-93c08fb370b3" providerId="AD" clId="Web-{50982DAB-B91A-403C-F85A-F7A9E56645F6}" dt="2024-11-13T07:52:15.768" v="349"/>
          <ac:spMkLst>
            <pc:docMk/>
            <pc:sldMk cId="3427790678" sldId="260"/>
            <ac:spMk id="46" creationId="{9715DAF0-AE1B-46C9-8A6B-DB2AA05AB91D}"/>
          </ac:spMkLst>
        </pc:spChg>
        <pc:spChg chg="add del">
          <ac:chgData name="Samadhi Venkata Santhosh Kumar Yadav" userId="S::samadhi.yadav@students.iiit.ac.in::e0856a59-1e4d-46ff-8bf7-93c08fb370b3" providerId="AD" clId="Web-{50982DAB-B91A-403C-F85A-F7A9E56645F6}" dt="2024-11-13T07:52:15.768" v="349"/>
          <ac:spMkLst>
            <pc:docMk/>
            <pc:sldMk cId="3427790678" sldId="260"/>
            <ac:spMk id="48" creationId="{DE12BF4D-F47A-41C1-85FC-652E412D3B47}"/>
          </ac:spMkLst>
        </pc:spChg>
        <pc:spChg chg="add del">
          <ac:chgData name="Samadhi Venkata Santhosh Kumar Yadav" userId="S::samadhi.yadav@students.iiit.ac.in::e0856a59-1e4d-46ff-8bf7-93c08fb370b3" providerId="AD" clId="Web-{50982DAB-B91A-403C-F85A-F7A9E56645F6}" dt="2024-11-13T07:52:15.768" v="349"/>
          <ac:spMkLst>
            <pc:docMk/>
            <pc:sldMk cId="3427790678" sldId="260"/>
            <ac:spMk id="50" creationId="{AAF055B3-1F95-4ABA-BFE4-A58320A8206E}"/>
          </ac:spMkLst>
        </pc:spChg>
        <pc:spChg chg="add del">
          <ac:chgData name="Samadhi Venkata Santhosh Kumar Yadav" userId="S::samadhi.yadav@students.iiit.ac.in::e0856a59-1e4d-46ff-8bf7-93c08fb370b3" providerId="AD" clId="Web-{50982DAB-B91A-403C-F85A-F7A9E56645F6}" dt="2024-11-13T07:52:15.768" v="349"/>
          <ac:spMkLst>
            <pc:docMk/>
            <pc:sldMk cId="3427790678" sldId="260"/>
            <ac:spMk id="52" creationId="{65FBF53F-BBBA-4974-AD72-0E8CD294E50F}"/>
          </ac:spMkLst>
        </pc:spChg>
        <pc:spChg chg="add del">
          <ac:chgData name="Samadhi Venkata Santhosh Kumar Yadav" userId="S::samadhi.yadav@students.iiit.ac.in::e0856a59-1e4d-46ff-8bf7-93c08fb370b3" providerId="AD" clId="Web-{50982DAB-B91A-403C-F85A-F7A9E56645F6}" dt="2024-11-13T07:52:15.768" v="349"/>
          <ac:spMkLst>
            <pc:docMk/>
            <pc:sldMk cId="3427790678" sldId="260"/>
            <ac:spMk id="54" creationId="{5A2875D7-3769-4291-959E-9FAD764A760C}"/>
          </ac:spMkLst>
        </pc:spChg>
        <pc:spChg chg="add del">
          <ac:chgData name="Samadhi Venkata Santhosh Kumar Yadav" userId="S::samadhi.yadav@students.iiit.ac.in::e0856a59-1e4d-46ff-8bf7-93c08fb370b3" providerId="AD" clId="Web-{50982DAB-B91A-403C-F85A-F7A9E56645F6}" dt="2024-11-13T07:52:20.175" v="351"/>
          <ac:spMkLst>
            <pc:docMk/>
            <pc:sldMk cId="3427790678" sldId="260"/>
            <ac:spMk id="56" creationId="{73162FBC-1EE8-4355-8B2B-CB9A5B4BD576}"/>
          </ac:spMkLst>
        </pc:spChg>
        <pc:spChg chg="add del">
          <ac:chgData name="Samadhi Venkata Santhosh Kumar Yadav" userId="S::samadhi.yadav@students.iiit.ac.in::e0856a59-1e4d-46ff-8bf7-93c08fb370b3" providerId="AD" clId="Web-{50982DAB-B91A-403C-F85A-F7A9E56645F6}" dt="2024-11-13T07:52:20.175" v="351"/>
          <ac:spMkLst>
            <pc:docMk/>
            <pc:sldMk cId="3427790678" sldId="260"/>
            <ac:spMk id="57" creationId="{FD4AD0ED-45F1-4AB2-8C18-7DED238A0FC1}"/>
          </ac:spMkLst>
        </pc:spChg>
        <pc:spChg chg="add del">
          <ac:chgData name="Samadhi Venkata Santhosh Kumar Yadav" userId="S::samadhi.yadav@students.iiit.ac.in::e0856a59-1e4d-46ff-8bf7-93c08fb370b3" providerId="AD" clId="Web-{50982DAB-B91A-403C-F85A-F7A9E56645F6}" dt="2024-11-13T07:52:20.175" v="351"/>
          <ac:spMkLst>
            <pc:docMk/>
            <pc:sldMk cId="3427790678" sldId="260"/>
            <ac:spMk id="63" creationId="{B7430622-9855-482E-98A8-1FAECC90908E}"/>
          </ac:spMkLst>
        </pc:spChg>
        <pc:spChg chg="add del">
          <ac:chgData name="Samadhi Venkata Santhosh Kumar Yadav" userId="S::samadhi.yadav@students.iiit.ac.in::e0856a59-1e4d-46ff-8bf7-93c08fb370b3" providerId="AD" clId="Web-{50982DAB-B91A-403C-F85A-F7A9E56645F6}" dt="2024-11-13T07:52:20.175" v="351"/>
          <ac:spMkLst>
            <pc:docMk/>
            <pc:sldMk cId="3427790678" sldId="260"/>
            <ac:spMk id="64" creationId="{26CE109B-4241-4CF1-B587-868774BB4464}"/>
          </ac:spMkLst>
        </pc:spChg>
        <pc:spChg chg="add">
          <ac:chgData name="Samadhi Venkata Santhosh Kumar Yadav" userId="S::samadhi.yadav@students.iiit.ac.in::e0856a59-1e4d-46ff-8bf7-93c08fb370b3" providerId="AD" clId="Web-{50982DAB-B91A-403C-F85A-F7A9E56645F6}" dt="2024-11-13T07:52:20.175" v="352"/>
          <ac:spMkLst>
            <pc:docMk/>
            <pc:sldMk cId="3427790678" sldId="260"/>
            <ac:spMk id="75" creationId="{DA9C8D46-54D8-4DF1-99A2-E651C7B132F4}"/>
          </ac:spMkLst>
        </pc:spChg>
        <pc:spChg chg="add">
          <ac:chgData name="Samadhi Venkata Santhosh Kumar Yadav" userId="S::samadhi.yadav@students.iiit.ac.in::e0856a59-1e4d-46ff-8bf7-93c08fb370b3" providerId="AD" clId="Web-{50982DAB-B91A-403C-F85A-F7A9E56645F6}" dt="2024-11-13T07:52:20.175" v="352"/>
          <ac:spMkLst>
            <pc:docMk/>
            <pc:sldMk cId="3427790678" sldId="260"/>
            <ac:spMk id="76" creationId="{9715DAF0-AE1B-46C9-8A6B-DB2AA05AB91D}"/>
          </ac:spMkLst>
        </pc:spChg>
        <pc:spChg chg="add">
          <ac:chgData name="Samadhi Venkata Santhosh Kumar Yadav" userId="S::samadhi.yadav@students.iiit.ac.in::e0856a59-1e4d-46ff-8bf7-93c08fb370b3" providerId="AD" clId="Web-{50982DAB-B91A-403C-F85A-F7A9E56645F6}" dt="2024-11-13T07:52:20.175" v="352"/>
          <ac:spMkLst>
            <pc:docMk/>
            <pc:sldMk cId="3427790678" sldId="260"/>
            <ac:spMk id="77" creationId="{DE12BF4D-F47A-41C1-85FC-652E412D3B47}"/>
          </ac:spMkLst>
        </pc:spChg>
        <pc:spChg chg="add">
          <ac:chgData name="Samadhi Venkata Santhosh Kumar Yadav" userId="S::samadhi.yadav@students.iiit.ac.in::e0856a59-1e4d-46ff-8bf7-93c08fb370b3" providerId="AD" clId="Web-{50982DAB-B91A-403C-F85A-F7A9E56645F6}" dt="2024-11-13T07:52:20.175" v="352"/>
          <ac:spMkLst>
            <pc:docMk/>
            <pc:sldMk cId="3427790678" sldId="260"/>
            <ac:spMk id="78" creationId="{AAF055B3-1F95-4ABA-BFE4-A58320A8206E}"/>
          </ac:spMkLst>
        </pc:spChg>
        <pc:spChg chg="add">
          <ac:chgData name="Samadhi Venkata Santhosh Kumar Yadav" userId="S::samadhi.yadav@students.iiit.ac.in::e0856a59-1e4d-46ff-8bf7-93c08fb370b3" providerId="AD" clId="Web-{50982DAB-B91A-403C-F85A-F7A9E56645F6}" dt="2024-11-13T07:52:20.175" v="352"/>
          <ac:spMkLst>
            <pc:docMk/>
            <pc:sldMk cId="3427790678" sldId="260"/>
            <ac:spMk id="79" creationId="{65FBF53F-BBBA-4974-AD72-0E8CD294E50F}"/>
          </ac:spMkLst>
        </pc:spChg>
        <pc:spChg chg="add">
          <ac:chgData name="Samadhi Venkata Santhosh Kumar Yadav" userId="S::samadhi.yadav@students.iiit.ac.in::e0856a59-1e4d-46ff-8bf7-93c08fb370b3" providerId="AD" clId="Web-{50982DAB-B91A-403C-F85A-F7A9E56645F6}" dt="2024-11-13T07:52:20.175" v="352"/>
          <ac:spMkLst>
            <pc:docMk/>
            <pc:sldMk cId="3427790678" sldId="260"/>
            <ac:spMk id="80" creationId="{5A2875D7-3769-4291-959E-9FAD764A760C}"/>
          </ac:spMkLst>
        </pc:spChg>
        <pc:grpChg chg="add del">
          <ac:chgData name="Samadhi Venkata Santhosh Kumar Yadav" userId="S::samadhi.yadav@students.iiit.ac.in::e0856a59-1e4d-46ff-8bf7-93c08fb370b3" providerId="AD" clId="Web-{50982DAB-B91A-403C-F85A-F7A9E56645F6}" dt="2024-11-13T07:52:20.175" v="351"/>
          <ac:grpSpMkLst>
            <pc:docMk/>
            <pc:sldMk cId="3427790678" sldId="260"/>
            <ac:grpSpMk id="58" creationId="{C2940EF9-7ECF-49BA-8F14-5EBC7ADE07FD}"/>
          </ac:grpSpMkLst>
        </pc:grpChg>
        <pc:grpChg chg="add del">
          <ac:chgData name="Samadhi Venkata Santhosh Kumar Yadav" userId="S::samadhi.yadav@students.iiit.ac.in::e0856a59-1e4d-46ff-8bf7-93c08fb370b3" providerId="AD" clId="Web-{50982DAB-B91A-403C-F85A-F7A9E56645F6}" dt="2024-11-13T07:52:20.175" v="351"/>
          <ac:grpSpMkLst>
            <pc:docMk/>
            <pc:sldMk cId="3427790678" sldId="260"/>
            <ac:grpSpMk id="65" creationId="{715C76D5-716D-420A-ABDC-55BF6D9ED2C2}"/>
          </ac:grpSpMkLst>
        </pc:grpChg>
        <pc:grpChg chg="add del">
          <ac:chgData name="Samadhi Venkata Santhosh Kumar Yadav" userId="S::samadhi.yadav@students.iiit.ac.in::e0856a59-1e4d-46ff-8bf7-93c08fb370b3" providerId="AD" clId="Web-{50982DAB-B91A-403C-F85A-F7A9E56645F6}" dt="2024-11-13T07:52:20.175" v="351"/>
          <ac:grpSpMkLst>
            <pc:docMk/>
            <pc:sldMk cId="3427790678" sldId="260"/>
            <ac:grpSpMk id="66" creationId="{DD107650-C271-404F-98D8-BB8E7E030643}"/>
          </ac:grpSpMkLst>
        </pc:grpChg>
      </pc:sldChg>
      <pc:sldChg chg="addSp modSp new mod setBg">
        <pc:chgData name="Samadhi Venkata Santhosh Kumar Yadav" userId="S::samadhi.yadav@students.iiit.ac.in::e0856a59-1e4d-46ff-8bf7-93c08fb370b3" providerId="AD" clId="Web-{50982DAB-B91A-403C-F85A-F7A9E56645F6}" dt="2024-11-13T08:11:51.398" v="394" actId="14100"/>
        <pc:sldMkLst>
          <pc:docMk/>
          <pc:sldMk cId="1067086951" sldId="261"/>
        </pc:sldMkLst>
        <pc:spChg chg="mod">
          <ac:chgData name="Samadhi Venkata Santhosh Kumar Yadav" userId="S::samadhi.yadav@students.iiit.ac.in::e0856a59-1e4d-46ff-8bf7-93c08fb370b3" providerId="AD" clId="Web-{50982DAB-B91A-403C-F85A-F7A9E56645F6}" dt="2024-11-13T08:11:09.288" v="393" actId="20577"/>
          <ac:spMkLst>
            <pc:docMk/>
            <pc:sldMk cId="1067086951" sldId="261"/>
            <ac:spMk id="2" creationId="{268D1665-7990-AA8A-F477-F66CA067B3E0}"/>
          </ac:spMkLst>
        </pc:spChg>
        <pc:spChg chg="mod">
          <ac:chgData name="Samadhi Venkata Santhosh Kumar Yadav" userId="S::samadhi.yadav@students.iiit.ac.in::e0856a59-1e4d-46ff-8bf7-93c08fb370b3" providerId="AD" clId="Web-{50982DAB-B91A-403C-F85A-F7A9E56645F6}" dt="2024-11-13T08:11:51.398" v="394" actId="14100"/>
          <ac:spMkLst>
            <pc:docMk/>
            <pc:sldMk cId="1067086951" sldId="261"/>
            <ac:spMk id="3" creationId="{95B21796-FC32-C0E5-B858-6073B866D730}"/>
          </ac:spMkLst>
        </pc:spChg>
        <pc:spChg chg="add">
          <ac:chgData name="Samadhi Venkata Santhosh Kumar Yadav" userId="S::samadhi.yadav@students.iiit.ac.in::e0856a59-1e4d-46ff-8bf7-93c08fb370b3" providerId="AD" clId="Web-{50982DAB-B91A-403C-F85A-F7A9E56645F6}" dt="2024-11-13T07:54:23.757" v="381"/>
          <ac:spMkLst>
            <pc:docMk/>
            <pc:sldMk cId="1067086951" sldId="261"/>
            <ac:spMk id="8" creationId="{1B15ED52-F352-441B-82BF-E0EA34836D08}"/>
          </ac:spMkLst>
        </pc:spChg>
        <pc:spChg chg="add">
          <ac:chgData name="Samadhi Venkata Santhosh Kumar Yadav" userId="S::samadhi.yadav@students.iiit.ac.in::e0856a59-1e4d-46ff-8bf7-93c08fb370b3" providerId="AD" clId="Web-{50982DAB-B91A-403C-F85A-F7A9E56645F6}" dt="2024-11-13T07:54:23.757" v="381"/>
          <ac:spMkLst>
            <pc:docMk/>
            <pc:sldMk cId="1067086951" sldId="261"/>
            <ac:spMk id="10" creationId="{3B2E3793-BFE6-45A2-9B7B-E18844431C99}"/>
          </ac:spMkLst>
        </pc:spChg>
        <pc:spChg chg="add">
          <ac:chgData name="Samadhi Venkata Santhosh Kumar Yadav" userId="S::samadhi.yadav@students.iiit.ac.in::e0856a59-1e4d-46ff-8bf7-93c08fb370b3" providerId="AD" clId="Web-{50982DAB-B91A-403C-F85A-F7A9E56645F6}" dt="2024-11-13T07:54:23.757" v="381"/>
          <ac:spMkLst>
            <pc:docMk/>
            <pc:sldMk cId="1067086951" sldId="261"/>
            <ac:spMk id="12" creationId="{BC4C4868-CB8F-4AF9-9CDB-8108F2C19B67}"/>
          </ac:spMkLst>
        </pc:spChg>
        <pc:spChg chg="add">
          <ac:chgData name="Samadhi Venkata Santhosh Kumar Yadav" userId="S::samadhi.yadav@students.iiit.ac.in::e0856a59-1e4d-46ff-8bf7-93c08fb370b3" providerId="AD" clId="Web-{50982DAB-B91A-403C-F85A-F7A9E56645F6}" dt="2024-11-13T07:54:23.757" v="381"/>
          <ac:spMkLst>
            <pc:docMk/>
            <pc:sldMk cId="1067086951" sldId="261"/>
            <ac:spMk id="14" creationId="{375E0459-6403-40CD-989D-56A4407CA12E}"/>
          </ac:spMkLst>
        </pc:spChg>
        <pc:spChg chg="add">
          <ac:chgData name="Samadhi Venkata Santhosh Kumar Yadav" userId="S::samadhi.yadav@students.iiit.ac.in::e0856a59-1e4d-46ff-8bf7-93c08fb370b3" providerId="AD" clId="Web-{50982DAB-B91A-403C-F85A-F7A9E56645F6}" dt="2024-11-13T07:54:23.757" v="381"/>
          <ac:spMkLst>
            <pc:docMk/>
            <pc:sldMk cId="1067086951" sldId="261"/>
            <ac:spMk id="16" creationId="{53E5B1A8-3AC9-4BD1-9BBC-78CA94F2D1BA}"/>
          </ac:spMkLst>
        </pc:spChg>
      </pc:sldChg>
    </pc:docChg>
  </pc:docChgLst>
  <pc:docChgLst>
    <pc:chgData name="Samadhi Venkata Santhosh Kumar Yadav" userId="S::samadhi.yadav@students.iiit.ac.in::e0856a59-1e4d-46ff-8bf7-93c08fb370b3" providerId="AD" clId="Web-{EC2AB7B7-112D-5C88-14BD-9620429135E6}"/>
    <pc:docChg chg="addSld delSld modSld modSection">
      <pc:chgData name="Samadhi Venkata Santhosh Kumar Yadav" userId="S::samadhi.yadav@students.iiit.ac.in::e0856a59-1e4d-46ff-8bf7-93c08fb370b3" providerId="AD" clId="Web-{EC2AB7B7-112D-5C88-14BD-9620429135E6}" dt="2024-11-13T18:01:29.126" v="141" actId="20577"/>
      <pc:docMkLst>
        <pc:docMk/>
      </pc:docMkLst>
      <pc:sldChg chg="modSp">
        <pc:chgData name="Samadhi Venkata Santhosh Kumar Yadav" userId="S::samadhi.yadav@students.iiit.ac.in::e0856a59-1e4d-46ff-8bf7-93c08fb370b3" providerId="AD" clId="Web-{EC2AB7B7-112D-5C88-14BD-9620429135E6}" dt="2024-11-13T18:01:29.126" v="141" actId="20577"/>
        <pc:sldMkLst>
          <pc:docMk/>
          <pc:sldMk cId="1067086951" sldId="261"/>
        </pc:sldMkLst>
        <pc:spChg chg="mod">
          <ac:chgData name="Samadhi Venkata Santhosh Kumar Yadav" userId="S::samadhi.yadav@students.iiit.ac.in::e0856a59-1e4d-46ff-8bf7-93c08fb370b3" providerId="AD" clId="Web-{EC2AB7B7-112D-5C88-14BD-9620429135E6}" dt="2024-11-13T18:01:29.126" v="141" actId="20577"/>
          <ac:spMkLst>
            <pc:docMk/>
            <pc:sldMk cId="1067086951" sldId="261"/>
            <ac:spMk id="2" creationId="{FAAD2EFF-56E7-A954-8266-7161BD33CE7F}"/>
          </ac:spMkLst>
        </pc:spChg>
      </pc:sldChg>
      <pc:sldChg chg="addSp delSp modSp mod setBg">
        <pc:chgData name="Samadhi Venkata Santhosh Kumar Yadav" userId="S::samadhi.yadav@students.iiit.ac.in::e0856a59-1e4d-46ff-8bf7-93c08fb370b3" providerId="AD" clId="Web-{EC2AB7B7-112D-5C88-14BD-9620429135E6}" dt="2024-11-13T17:52:46.202" v="82"/>
        <pc:sldMkLst>
          <pc:docMk/>
          <pc:sldMk cId="600422039" sldId="263"/>
        </pc:sldMkLst>
        <pc:spChg chg="add del">
          <ac:chgData name="Samadhi Venkata Santhosh Kumar Yadav" userId="S::samadhi.yadav@students.iiit.ac.in::e0856a59-1e4d-46ff-8bf7-93c08fb370b3" providerId="AD" clId="Web-{EC2AB7B7-112D-5C88-14BD-9620429135E6}" dt="2024-11-13T17:43:54.091" v="61"/>
          <ac:spMkLst>
            <pc:docMk/>
            <pc:sldMk cId="600422039" sldId="263"/>
            <ac:spMk id="31" creationId="{AE2B703B-46F9-481A-A605-82E2A828C4FA}"/>
          </ac:spMkLst>
        </pc:spChg>
        <pc:spChg chg="add del">
          <ac:chgData name="Samadhi Venkata Santhosh Kumar Yadav" userId="S::samadhi.yadav@students.iiit.ac.in::e0856a59-1e4d-46ff-8bf7-93c08fb370b3" providerId="AD" clId="Web-{EC2AB7B7-112D-5C88-14BD-9620429135E6}" dt="2024-11-13T17:43:54.091" v="61"/>
          <ac:spMkLst>
            <pc:docMk/>
            <pc:sldMk cId="600422039" sldId="263"/>
            <ac:spMk id="32" creationId="{F13BE4D7-0C3D-4906-B230-A1C5B4665CCF}"/>
          </ac:spMkLst>
        </pc:spChg>
        <pc:spChg chg="mod">
          <ac:chgData name="Samadhi Venkata Santhosh Kumar Yadav" userId="S::samadhi.yadav@students.iiit.ac.in::e0856a59-1e4d-46ff-8bf7-93c08fb370b3" providerId="AD" clId="Web-{EC2AB7B7-112D-5C88-14BD-9620429135E6}" dt="2024-11-13T17:43:54.091" v="61"/>
          <ac:spMkLst>
            <pc:docMk/>
            <pc:sldMk cId="600422039" sldId="263"/>
            <ac:spMk id="38" creationId="{1DADC4BF-1ADB-EFA5-46A8-1B68665C707C}"/>
          </ac:spMkLst>
        </pc:spChg>
        <pc:spChg chg="add">
          <ac:chgData name="Samadhi Venkata Santhosh Kumar Yadav" userId="S::samadhi.yadav@students.iiit.ac.in::e0856a59-1e4d-46ff-8bf7-93c08fb370b3" providerId="AD" clId="Web-{EC2AB7B7-112D-5C88-14BD-9620429135E6}" dt="2024-11-13T17:43:54.091" v="61"/>
          <ac:spMkLst>
            <pc:docMk/>
            <pc:sldMk cId="600422039" sldId="263"/>
            <ac:spMk id="43" creationId="{5C8908E2-EE49-44D2-9428-A28D2312A8D5}"/>
          </ac:spMkLst>
        </pc:spChg>
        <pc:spChg chg="add del">
          <ac:chgData name="Samadhi Venkata Santhosh Kumar Yadav" userId="S::samadhi.yadav@students.iiit.ac.in::e0856a59-1e4d-46ff-8bf7-93c08fb370b3" providerId="AD" clId="Web-{EC2AB7B7-112D-5C88-14BD-9620429135E6}" dt="2024-11-13T17:43:54.029" v="60"/>
          <ac:spMkLst>
            <pc:docMk/>
            <pc:sldMk cId="600422039" sldId="263"/>
            <ac:spMk id="44" creationId="{257363FD-7E77-4145-9483-331A807ADF0E}"/>
          </ac:spMkLst>
        </pc:spChg>
        <pc:spChg chg="add">
          <ac:chgData name="Samadhi Venkata Santhosh Kumar Yadav" userId="S::samadhi.yadav@students.iiit.ac.in::e0856a59-1e4d-46ff-8bf7-93c08fb370b3" providerId="AD" clId="Web-{EC2AB7B7-112D-5C88-14BD-9620429135E6}" dt="2024-11-13T17:43:54.091" v="61"/>
          <ac:spMkLst>
            <pc:docMk/>
            <pc:sldMk cId="600422039" sldId="263"/>
            <ac:spMk id="49" creationId="{7449A6C7-D15F-4AA5-BFA5-71A404B47016}"/>
          </ac:spMkLst>
        </pc:spChg>
        <pc:spChg chg="add">
          <ac:chgData name="Samadhi Venkata Santhosh Kumar Yadav" userId="S::samadhi.yadav@students.iiit.ac.in::e0856a59-1e4d-46ff-8bf7-93c08fb370b3" providerId="AD" clId="Web-{EC2AB7B7-112D-5C88-14BD-9620429135E6}" dt="2024-11-13T17:43:54.091" v="61"/>
          <ac:spMkLst>
            <pc:docMk/>
            <pc:sldMk cId="600422039" sldId="263"/>
            <ac:spMk id="51" creationId="{ED888B23-07FA-482A-96DF-47E31AF1A603}"/>
          </ac:spMkLst>
        </pc:spChg>
        <pc:grpChg chg="add">
          <ac:chgData name="Samadhi Venkata Santhosh Kumar Yadav" userId="S::samadhi.yadav@students.iiit.ac.in::e0856a59-1e4d-46ff-8bf7-93c08fb370b3" providerId="AD" clId="Web-{EC2AB7B7-112D-5C88-14BD-9620429135E6}" dt="2024-11-13T17:43:54.091" v="61"/>
          <ac:grpSpMkLst>
            <pc:docMk/>
            <pc:sldMk cId="600422039" sldId="263"/>
            <ac:grpSpMk id="45" creationId="{05314994-6337-4875-8CF5-652CAFE8342C}"/>
          </ac:grpSpMkLst>
        </pc:grpChg>
        <pc:graphicFrameChg chg="mod ord modGraphic">
          <ac:chgData name="Samadhi Venkata Santhosh Kumar Yadav" userId="S::samadhi.yadav@students.iiit.ac.in::e0856a59-1e4d-46ff-8bf7-93c08fb370b3" providerId="AD" clId="Web-{EC2AB7B7-112D-5C88-14BD-9620429135E6}" dt="2024-11-13T17:52:46.202" v="82"/>
          <ac:graphicFrameMkLst>
            <pc:docMk/>
            <pc:sldMk cId="600422039" sldId="263"/>
            <ac:graphicFrameMk id="33" creationId="{B3DB9D14-08BB-7A1B-B247-6BC35E18CC2F}"/>
          </ac:graphicFrameMkLst>
        </pc:graphicFrameChg>
        <pc:picChg chg="add del mod">
          <ac:chgData name="Samadhi Venkata Santhosh Kumar Yadav" userId="S::samadhi.yadav@students.iiit.ac.in::e0856a59-1e4d-46ff-8bf7-93c08fb370b3" providerId="AD" clId="Web-{EC2AB7B7-112D-5C88-14BD-9620429135E6}" dt="2024-11-13T17:44:59.812" v="63"/>
          <ac:picMkLst>
            <pc:docMk/>
            <pc:sldMk cId="600422039" sldId="263"/>
            <ac:picMk id="36" creationId="{C324F9B4-D4BF-7DD6-5609-2A49F23E669A}"/>
          </ac:picMkLst>
        </pc:picChg>
        <pc:picChg chg="add del">
          <ac:chgData name="Samadhi Venkata Santhosh Kumar Yadav" userId="S::samadhi.yadav@students.iiit.ac.in::e0856a59-1e4d-46ff-8bf7-93c08fb370b3" providerId="AD" clId="Web-{EC2AB7B7-112D-5C88-14BD-9620429135E6}" dt="2024-11-13T17:43:54.029" v="60"/>
          <ac:picMkLst>
            <pc:docMk/>
            <pc:sldMk cId="600422039" sldId="263"/>
            <ac:picMk id="40" creationId="{8CB7CA77-7B7E-DB0D-51CC-7954EDF945FC}"/>
          </ac:picMkLst>
        </pc:picChg>
        <pc:picChg chg="add del mod">
          <ac:chgData name="Samadhi Venkata Santhosh Kumar Yadav" userId="S::samadhi.yadav@students.iiit.ac.in::e0856a59-1e4d-46ff-8bf7-93c08fb370b3" providerId="AD" clId="Web-{EC2AB7B7-112D-5C88-14BD-9620429135E6}" dt="2024-11-13T17:47:22.832" v="65"/>
          <ac:picMkLst>
            <pc:docMk/>
            <pc:sldMk cId="600422039" sldId="263"/>
            <ac:picMk id="56" creationId="{7E86A268-15C4-0876-399E-A9E7155CCA62}"/>
          </ac:picMkLst>
        </pc:picChg>
      </pc:sldChg>
      <pc:sldChg chg="addSp delSp modSp mod setBg">
        <pc:chgData name="Samadhi Venkata Santhosh Kumar Yadav" userId="S::samadhi.yadav@students.iiit.ac.in::e0856a59-1e4d-46ff-8bf7-93c08fb370b3" providerId="AD" clId="Web-{EC2AB7B7-112D-5C88-14BD-9620429135E6}" dt="2024-11-13T17:58:49.542" v="116" actId="1076"/>
        <pc:sldMkLst>
          <pc:docMk/>
          <pc:sldMk cId="672031637" sldId="264"/>
        </pc:sldMkLst>
        <pc:picChg chg="add del mod">
          <ac:chgData name="Samadhi Venkata Santhosh Kumar Yadav" userId="S::samadhi.yadav@students.iiit.ac.in::e0856a59-1e4d-46ff-8bf7-93c08fb370b3" providerId="AD" clId="Web-{EC2AB7B7-112D-5C88-14BD-9620429135E6}" dt="2024-11-13T17:56:35.726" v="107"/>
          <ac:picMkLst>
            <pc:docMk/>
            <pc:sldMk cId="672031637" sldId="264"/>
            <ac:picMk id="2" creationId="{9B0FED54-2A1C-3C10-451F-DACA2D505093}"/>
          </ac:picMkLst>
        </pc:picChg>
        <pc:picChg chg="add mod">
          <ac:chgData name="Samadhi Venkata Santhosh Kumar Yadav" userId="S::samadhi.yadav@students.iiit.ac.in::e0856a59-1e4d-46ff-8bf7-93c08fb370b3" providerId="AD" clId="Web-{EC2AB7B7-112D-5C88-14BD-9620429135E6}" dt="2024-11-13T17:57:48.212" v="111"/>
          <ac:picMkLst>
            <pc:docMk/>
            <pc:sldMk cId="672031637" sldId="264"/>
            <ac:picMk id="3" creationId="{A3AD1FF4-1E9C-86C0-F78E-83DB763A4F73}"/>
          </ac:picMkLst>
        </pc:picChg>
        <pc:picChg chg="add mod">
          <ac:chgData name="Samadhi Venkata Santhosh Kumar Yadav" userId="S::samadhi.yadav@students.iiit.ac.in::e0856a59-1e4d-46ff-8bf7-93c08fb370b3" providerId="AD" clId="Web-{EC2AB7B7-112D-5C88-14BD-9620429135E6}" dt="2024-11-13T17:58:49.542" v="116" actId="1076"/>
          <ac:picMkLst>
            <pc:docMk/>
            <pc:sldMk cId="672031637" sldId="264"/>
            <ac:picMk id="4" creationId="{9E1F91BA-A309-45BF-4FAA-B4B7568C169D}"/>
          </ac:picMkLst>
        </pc:picChg>
        <pc:picChg chg="del mod">
          <ac:chgData name="Samadhi Venkata Santhosh Kumar Yadav" userId="S::samadhi.yadav@students.iiit.ac.in::e0856a59-1e4d-46ff-8bf7-93c08fb370b3" providerId="AD" clId="Web-{EC2AB7B7-112D-5C88-14BD-9620429135E6}" dt="2024-11-13T17:57:30.930" v="110"/>
          <ac:picMkLst>
            <pc:docMk/>
            <pc:sldMk cId="672031637" sldId="264"/>
            <ac:picMk id="5" creationId="{62489723-67F0-7FA3-9F24-D23A28ADD121}"/>
          </ac:picMkLst>
        </pc:picChg>
      </pc:sldChg>
      <pc:sldChg chg="addSp delSp modSp mod setBg">
        <pc:chgData name="Samadhi Venkata Santhosh Kumar Yadav" userId="S::samadhi.yadav@students.iiit.ac.in::e0856a59-1e4d-46ff-8bf7-93c08fb370b3" providerId="AD" clId="Web-{EC2AB7B7-112D-5C88-14BD-9620429135E6}" dt="2024-11-13T17:54:43.831" v="97" actId="14100"/>
        <pc:sldMkLst>
          <pc:docMk/>
          <pc:sldMk cId="2304100729" sldId="265"/>
        </pc:sldMkLst>
        <pc:spChg chg="del">
          <ac:chgData name="Samadhi Venkata Santhosh Kumar Yadav" userId="S::samadhi.yadav@students.iiit.ac.in::e0856a59-1e4d-46ff-8bf7-93c08fb370b3" providerId="AD" clId="Web-{EC2AB7B7-112D-5C88-14BD-9620429135E6}" dt="2024-11-13T17:33:12.351" v="0"/>
          <ac:spMkLst>
            <pc:docMk/>
            <pc:sldMk cId="2304100729" sldId="265"/>
            <ac:spMk id="3" creationId="{42C44011-1594-F44D-8DFB-23E9C45F6F35}"/>
          </ac:spMkLst>
        </pc:spChg>
        <pc:spChg chg="mod">
          <ac:chgData name="Samadhi Venkata Santhosh Kumar Yadav" userId="S::samadhi.yadav@students.iiit.ac.in::e0856a59-1e4d-46ff-8bf7-93c08fb370b3" providerId="AD" clId="Web-{EC2AB7B7-112D-5C88-14BD-9620429135E6}" dt="2024-11-13T17:54:03.736" v="94"/>
          <ac:spMkLst>
            <pc:docMk/>
            <pc:sldMk cId="2304100729" sldId="265"/>
            <ac:spMk id="4" creationId="{2DC3F440-7BC9-056F-09A6-F54E23010206}"/>
          </ac:spMkLst>
        </pc:spChg>
        <pc:spChg chg="add">
          <ac:chgData name="Samadhi Venkata Santhosh Kumar Yadav" userId="S::samadhi.yadav@students.iiit.ac.in::e0856a59-1e4d-46ff-8bf7-93c08fb370b3" providerId="AD" clId="Web-{EC2AB7B7-112D-5C88-14BD-9620429135E6}" dt="2024-11-13T17:54:03.736" v="94"/>
          <ac:spMkLst>
            <pc:docMk/>
            <pc:sldMk cId="2304100729" sldId="265"/>
            <ac:spMk id="12" creationId="{D1D34770-47A8-402C-AF23-2B653F2D88C1}"/>
          </ac:spMkLst>
        </pc:spChg>
        <pc:graphicFrameChg chg="add mod ord modGraphic">
          <ac:chgData name="Samadhi Venkata Santhosh Kumar Yadav" userId="S::samadhi.yadav@students.iiit.ac.in::e0856a59-1e4d-46ff-8bf7-93c08fb370b3" providerId="AD" clId="Web-{EC2AB7B7-112D-5C88-14BD-9620429135E6}" dt="2024-11-13T17:54:03.736" v="94"/>
          <ac:graphicFrameMkLst>
            <pc:docMk/>
            <pc:sldMk cId="2304100729" sldId="265"/>
            <ac:graphicFrameMk id="6" creationId="{1841DFD7-922D-E9E8-6393-011B829B3EEA}"/>
          </ac:graphicFrameMkLst>
        </pc:graphicFrameChg>
        <pc:picChg chg="add">
          <ac:chgData name="Samadhi Venkata Santhosh Kumar Yadav" userId="S::samadhi.yadav@students.iiit.ac.in::e0856a59-1e4d-46ff-8bf7-93c08fb370b3" providerId="AD" clId="Web-{EC2AB7B7-112D-5C88-14BD-9620429135E6}" dt="2024-11-13T17:54:03.736" v="94"/>
          <ac:picMkLst>
            <pc:docMk/>
            <pc:sldMk cId="2304100729" sldId="265"/>
            <ac:picMk id="8" creationId="{B2EB0731-18AE-80B1-9ECA-449FE9E00D38}"/>
          </ac:picMkLst>
        </pc:picChg>
        <pc:picChg chg="add mod">
          <ac:chgData name="Samadhi Venkata Santhosh Kumar Yadav" userId="S::samadhi.yadav@students.iiit.ac.in::e0856a59-1e4d-46ff-8bf7-93c08fb370b3" providerId="AD" clId="Web-{EC2AB7B7-112D-5C88-14BD-9620429135E6}" dt="2024-11-13T17:54:43.831" v="97" actId="14100"/>
          <ac:picMkLst>
            <pc:docMk/>
            <pc:sldMk cId="2304100729" sldId="265"/>
            <ac:picMk id="304" creationId="{6124D5D0-A5F1-9D87-F869-60C8CBF73593}"/>
          </ac:picMkLst>
        </pc:picChg>
      </pc:sldChg>
      <pc:sldChg chg="addSp delSp modSp new mod setBg setClrOvrMap">
        <pc:chgData name="Samadhi Venkata Santhosh Kumar Yadav" userId="S::samadhi.yadav@students.iiit.ac.in::e0856a59-1e4d-46ff-8bf7-93c08fb370b3" providerId="AD" clId="Web-{EC2AB7B7-112D-5C88-14BD-9620429135E6}" dt="2024-11-13T17:53:27.860" v="84" actId="20577"/>
        <pc:sldMkLst>
          <pc:docMk/>
          <pc:sldMk cId="1611773223" sldId="266"/>
        </pc:sldMkLst>
        <pc:spChg chg="mod">
          <ac:chgData name="Samadhi Venkata Santhosh Kumar Yadav" userId="S::samadhi.yadav@students.iiit.ac.in::e0856a59-1e4d-46ff-8bf7-93c08fb370b3" providerId="AD" clId="Web-{EC2AB7B7-112D-5C88-14BD-9620429135E6}" dt="2024-11-13T17:53:27.860" v="84" actId="20577"/>
          <ac:spMkLst>
            <pc:docMk/>
            <pc:sldMk cId="1611773223" sldId="266"/>
            <ac:spMk id="2" creationId="{591CB96B-7F12-A8CE-B4AB-6B98494F481D}"/>
          </ac:spMkLst>
        </pc:spChg>
        <pc:spChg chg="del mod">
          <ac:chgData name="Samadhi Venkata Santhosh Kumar Yadav" userId="S::samadhi.yadav@students.iiit.ac.in::e0856a59-1e4d-46ff-8bf7-93c08fb370b3" providerId="AD" clId="Web-{EC2AB7B7-112D-5C88-14BD-9620429135E6}" dt="2024-11-13T17:38:46.784" v="42"/>
          <ac:spMkLst>
            <pc:docMk/>
            <pc:sldMk cId="1611773223" sldId="266"/>
            <ac:spMk id="3" creationId="{53EF5FD8-9FD5-C597-DCA0-5A7592D7B1E2}"/>
          </ac:spMkLst>
        </pc:spChg>
        <pc:spChg chg="add del">
          <ac:chgData name="Samadhi Venkata Santhosh Kumar Yadav" userId="S::samadhi.yadav@students.iiit.ac.in::e0856a59-1e4d-46ff-8bf7-93c08fb370b3" providerId="AD" clId="Web-{EC2AB7B7-112D-5C88-14BD-9620429135E6}" dt="2024-11-13T17:38:46.768" v="41"/>
          <ac:spMkLst>
            <pc:docMk/>
            <pc:sldMk cId="1611773223" sldId="266"/>
            <ac:spMk id="9" creationId="{C0763A76-9F1C-4FC5-82B7-DD475DA461B2}"/>
          </ac:spMkLst>
        </pc:spChg>
        <pc:spChg chg="add del">
          <ac:chgData name="Samadhi Venkata Santhosh Kumar Yadav" userId="S::samadhi.yadav@students.iiit.ac.in::e0856a59-1e4d-46ff-8bf7-93c08fb370b3" providerId="AD" clId="Web-{EC2AB7B7-112D-5C88-14BD-9620429135E6}" dt="2024-11-13T17:38:46.768" v="41"/>
          <ac:spMkLst>
            <pc:docMk/>
            <pc:sldMk cId="1611773223" sldId="266"/>
            <ac:spMk id="11" creationId="{E81BF4F6-F2CF-4984-9D14-D6966D92F99F}"/>
          </ac:spMkLst>
        </pc:spChg>
        <pc:spChg chg="add del">
          <ac:chgData name="Samadhi Venkata Santhosh Kumar Yadav" userId="S::samadhi.yadav@students.iiit.ac.in::e0856a59-1e4d-46ff-8bf7-93c08fb370b3" providerId="AD" clId="Web-{EC2AB7B7-112D-5C88-14BD-9620429135E6}" dt="2024-11-13T17:42:40.136" v="58"/>
          <ac:spMkLst>
            <pc:docMk/>
            <pc:sldMk cId="1611773223" sldId="266"/>
            <ac:spMk id="13" creationId="{9DECDBF4-02B6-4BB4-B65B-B8107AD6A9E8}"/>
          </ac:spMkLst>
        </pc:spChg>
        <pc:spChg chg="add del">
          <ac:chgData name="Samadhi Venkata Santhosh Kumar Yadav" userId="S::samadhi.yadav@students.iiit.ac.in::e0856a59-1e4d-46ff-8bf7-93c08fb370b3" providerId="AD" clId="Web-{EC2AB7B7-112D-5C88-14BD-9620429135E6}" dt="2024-11-13T17:42:40.136" v="58"/>
          <ac:spMkLst>
            <pc:docMk/>
            <pc:sldMk cId="1611773223" sldId="266"/>
            <ac:spMk id="14" creationId="{53B021B3-DE93-4AB7-8A18-CF5F1CED88B8}"/>
          </ac:spMkLst>
        </pc:spChg>
        <pc:spChg chg="add del">
          <ac:chgData name="Samadhi Venkata Santhosh Kumar Yadav" userId="S::samadhi.yadav@students.iiit.ac.in::e0856a59-1e4d-46ff-8bf7-93c08fb370b3" providerId="AD" clId="Web-{EC2AB7B7-112D-5C88-14BD-9620429135E6}" dt="2024-11-13T17:42:40.136" v="58"/>
          <ac:spMkLst>
            <pc:docMk/>
            <pc:sldMk cId="1611773223" sldId="266"/>
            <ac:spMk id="15" creationId="{52D502E5-F6B4-4D58-B4AE-FC466FF15EE8}"/>
          </ac:spMkLst>
        </pc:spChg>
        <pc:spChg chg="add del">
          <ac:chgData name="Samadhi Venkata Santhosh Kumar Yadav" userId="S::samadhi.yadav@students.iiit.ac.in::e0856a59-1e4d-46ff-8bf7-93c08fb370b3" providerId="AD" clId="Web-{EC2AB7B7-112D-5C88-14BD-9620429135E6}" dt="2024-11-13T17:42:32.401" v="55"/>
          <ac:spMkLst>
            <pc:docMk/>
            <pc:sldMk cId="1611773223" sldId="266"/>
            <ac:spMk id="21" creationId="{0C541B88-1AE9-40C3-AFD5-967787C1979F}"/>
          </ac:spMkLst>
        </pc:spChg>
        <pc:spChg chg="add del">
          <ac:chgData name="Samadhi Venkata Santhosh Kumar Yadav" userId="S::samadhi.yadav@students.iiit.ac.in::e0856a59-1e4d-46ff-8bf7-93c08fb370b3" providerId="AD" clId="Web-{EC2AB7B7-112D-5C88-14BD-9620429135E6}" dt="2024-11-13T17:42:40.042" v="57"/>
          <ac:spMkLst>
            <pc:docMk/>
            <pc:sldMk cId="1611773223" sldId="266"/>
            <ac:spMk id="22" creationId="{9228552E-C8B1-4A80-8448-0787CE0FC704}"/>
          </ac:spMkLst>
        </pc:spChg>
        <pc:spChg chg="add del">
          <ac:chgData name="Samadhi Venkata Santhosh Kumar Yadav" userId="S::samadhi.yadav@students.iiit.ac.in::e0856a59-1e4d-46ff-8bf7-93c08fb370b3" providerId="AD" clId="Web-{EC2AB7B7-112D-5C88-14BD-9620429135E6}" dt="2024-11-13T17:42:32.401" v="55"/>
          <ac:spMkLst>
            <pc:docMk/>
            <pc:sldMk cId="1611773223" sldId="266"/>
            <ac:spMk id="23" creationId="{E5F17139-31EE-46AC-B04F-DBBD852DD6CB}"/>
          </ac:spMkLst>
        </pc:spChg>
        <pc:spChg chg="add">
          <ac:chgData name="Samadhi Venkata Santhosh Kumar Yadav" userId="S::samadhi.yadav@students.iiit.ac.in::e0856a59-1e4d-46ff-8bf7-93c08fb370b3" providerId="AD" clId="Web-{EC2AB7B7-112D-5C88-14BD-9620429135E6}" dt="2024-11-13T17:42:40.136" v="58"/>
          <ac:spMkLst>
            <pc:docMk/>
            <pc:sldMk cId="1611773223" sldId="266"/>
            <ac:spMk id="24" creationId="{0C541B88-1AE9-40C3-AFD5-967787C1979F}"/>
          </ac:spMkLst>
        </pc:spChg>
        <pc:spChg chg="add">
          <ac:chgData name="Samadhi Venkata Santhosh Kumar Yadav" userId="S::samadhi.yadav@students.iiit.ac.in::e0856a59-1e4d-46ff-8bf7-93c08fb370b3" providerId="AD" clId="Web-{EC2AB7B7-112D-5C88-14BD-9620429135E6}" dt="2024-11-13T17:42:40.136" v="58"/>
          <ac:spMkLst>
            <pc:docMk/>
            <pc:sldMk cId="1611773223" sldId="266"/>
            <ac:spMk id="28" creationId="{E5F17139-31EE-46AC-B04F-DBBD852DD6CB}"/>
          </ac:spMkLst>
        </pc:spChg>
        <pc:spChg chg="add del">
          <ac:chgData name="Samadhi Venkata Santhosh Kumar Yadav" userId="S::samadhi.yadav@students.iiit.ac.in::e0856a59-1e4d-46ff-8bf7-93c08fb370b3" providerId="AD" clId="Web-{EC2AB7B7-112D-5C88-14BD-9620429135E6}" dt="2024-11-13T17:42:32.401" v="55"/>
          <ac:spMkLst>
            <pc:docMk/>
            <pc:sldMk cId="1611773223" sldId="266"/>
            <ac:spMk id="29" creationId="{89D16701-DA76-4F72-BB63-E2C3FFBDFE0F}"/>
          </ac:spMkLst>
        </pc:spChg>
        <pc:spChg chg="add del">
          <ac:chgData name="Samadhi Venkata Santhosh Kumar Yadav" userId="S::samadhi.yadav@students.iiit.ac.in::e0856a59-1e4d-46ff-8bf7-93c08fb370b3" providerId="AD" clId="Web-{EC2AB7B7-112D-5C88-14BD-9620429135E6}" dt="2024-11-13T17:42:32.401" v="55"/>
          <ac:spMkLst>
            <pc:docMk/>
            <pc:sldMk cId="1611773223" sldId="266"/>
            <ac:spMk id="31" creationId="{1CC28BE1-9DC6-43FE-9582-39F091098D77}"/>
          </ac:spMkLst>
        </pc:spChg>
        <pc:spChg chg="add">
          <ac:chgData name="Samadhi Venkata Santhosh Kumar Yadav" userId="S::samadhi.yadav@students.iiit.ac.in::e0856a59-1e4d-46ff-8bf7-93c08fb370b3" providerId="AD" clId="Web-{EC2AB7B7-112D-5C88-14BD-9620429135E6}" dt="2024-11-13T17:42:40.136" v="58"/>
          <ac:spMkLst>
            <pc:docMk/>
            <pc:sldMk cId="1611773223" sldId="266"/>
            <ac:spMk id="32" creationId="{89D16701-DA76-4F72-BB63-E2C3FFBDFE0F}"/>
          </ac:spMkLst>
        </pc:spChg>
        <pc:spChg chg="add">
          <ac:chgData name="Samadhi Venkata Santhosh Kumar Yadav" userId="S::samadhi.yadav@students.iiit.ac.in::e0856a59-1e4d-46ff-8bf7-93c08fb370b3" providerId="AD" clId="Web-{EC2AB7B7-112D-5C88-14BD-9620429135E6}" dt="2024-11-13T17:42:40.136" v="58"/>
          <ac:spMkLst>
            <pc:docMk/>
            <pc:sldMk cId="1611773223" sldId="266"/>
            <ac:spMk id="47" creationId="{1CC28BE1-9DC6-43FE-9582-39F091098D77}"/>
          </ac:spMkLst>
        </pc:spChg>
        <pc:grpChg chg="add del">
          <ac:chgData name="Samadhi Venkata Santhosh Kumar Yadav" userId="S::samadhi.yadav@students.iiit.ac.in::e0856a59-1e4d-46ff-8bf7-93c08fb370b3" providerId="AD" clId="Web-{EC2AB7B7-112D-5C88-14BD-9620429135E6}" dt="2024-11-13T17:42:32.401" v="55"/>
          <ac:grpSpMkLst>
            <pc:docMk/>
            <pc:sldMk cId="1611773223" sldId="266"/>
            <ac:grpSpMk id="25" creationId="{7CF625D3-71A3-4F30-A096-8EF334E959D0}"/>
          </ac:grpSpMkLst>
        </pc:grpChg>
        <pc:grpChg chg="add">
          <ac:chgData name="Samadhi Venkata Santhosh Kumar Yadav" userId="S::samadhi.yadav@students.iiit.ac.in::e0856a59-1e4d-46ff-8bf7-93c08fb370b3" providerId="AD" clId="Web-{EC2AB7B7-112D-5C88-14BD-9620429135E6}" dt="2024-11-13T17:42:40.136" v="58"/>
          <ac:grpSpMkLst>
            <pc:docMk/>
            <pc:sldMk cId="1611773223" sldId="266"/>
            <ac:grpSpMk id="30" creationId="{7CF625D3-71A3-4F30-A096-8EF334E959D0}"/>
          </ac:grpSpMkLst>
        </pc:grpChg>
        <pc:grpChg chg="add del">
          <ac:chgData name="Samadhi Venkata Santhosh Kumar Yadav" userId="S::samadhi.yadav@students.iiit.ac.in::e0856a59-1e4d-46ff-8bf7-93c08fb370b3" providerId="AD" clId="Web-{EC2AB7B7-112D-5C88-14BD-9620429135E6}" dt="2024-11-13T17:42:32.401" v="55"/>
          <ac:grpSpMkLst>
            <pc:docMk/>
            <pc:sldMk cId="1611773223" sldId="266"/>
            <ac:grpSpMk id="33" creationId="{AF9AF3F3-CE0C-4125-BDD7-346487FA0B40}"/>
          </ac:grpSpMkLst>
        </pc:grpChg>
        <pc:grpChg chg="add">
          <ac:chgData name="Samadhi Venkata Santhosh Kumar Yadav" userId="S::samadhi.yadav@students.iiit.ac.in::e0856a59-1e4d-46ff-8bf7-93c08fb370b3" providerId="AD" clId="Web-{EC2AB7B7-112D-5C88-14BD-9620429135E6}" dt="2024-11-13T17:42:40.136" v="58"/>
          <ac:grpSpMkLst>
            <pc:docMk/>
            <pc:sldMk cId="1611773223" sldId="266"/>
            <ac:grpSpMk id="48" creationId="{AF9AF3F3-CE0C-4125-BDD7-346487FA0B40}"/>
          </ac:grpSpMkLst>
        </pc:grpChg>
        <pc:graphicFrameChg chg="add mod modGraphic">
          <ac:chgData name="Samadhi Venkata Santhosh Kumar Yadav" userId="S::samadhi.yadav@students.iiit.ac.in::e0856a59-1e4d-46ff-8bf7-93c08fb370b3" providerId="AD" clId="Web-{EC2AB7B7-112D-5C88-14BD-9620429135E6}" dt="2024-11-13T17:42:40.136" v="58"/>
          <ac:graphicFrameMkLst>
            <pc:docMk/>
            <pc:sldMk cId="1611773223" sldId="266"/>
            <ac:graphicFrameMk id="16" creationId="{02604B4D-C17E-13FA-BE1C-B50019FAC7F0}"/>
          </ac:graphicFrameMkLst>
        </pc:graphicFrameChg>
        <pc:picChg chg="add del">
          <ac:chgData name="Samadhi Venkata Santhosh Kumar Yadav" userId="S::samadhi.yadav@students.iiit.ac.in::e0856a59-1e4d-46ff-8bf7-93c08fb370b3" providerId="AD" clId="Web-{EC2AB7B7-112D-5C88-14BD-9620429135E6}" dt="2024-11-13T17:38:46.768" v="41"/>
          <ac:picMkLst>
            <pc:docMk/>
            <pc:sldMk cId="1611773223" sldId="266"/>
            <ac:picMk id="5" creationId="{6D7464D4-E298-CBA2-618E-38A38F295D22}"/>
          </ac:picMkLst>
        </pc:picChg>
        <pc:picChg chg="add del">
          <ac:chgData name="Samadhi Venkata Santhosh Kumar Yadav" userId="S::samadhi.yadav@students.iiit.ac.in::e0856a59-1e4d-46ff-8bf7-93c08fb370b3" providerId="AD" clId="Web-{EC2AB7B7-112D-5C88-14BD-9620429135E6}" dt="2024-11-13T17:42:40.042" v="57"/>
          <ac:picMkLst>
            <pc:docMk/>
            <pc:sldMk cId="1611773223" sldId="266"/>
            <ac:picMk id="18" creationId="{54E9C7B4-3DC2-DFA5-C4C1-EBF120D1E984}"/>
          </ac:picMkLst>
        </pc:picChg>
      </pc:sldChg>
      <pc:sldChg chg="addSp delSp modSp new mod setBg">
        <pc:chgData name="Samadhi Venkata Santhosh Kumar Yadav" userId="S::samadhi.yadav@students.iiit.ac.in::e0856a59-1e4d-46ff-8bf7-93c08fb370b3" providerId="AD" clId="Web-{EC2AB7B7-112D-5C88-14BD-9620429135E6}" dt="2024-11-13T18:00:19.936" v="137"/>
        <pc:sldMkLst>
          <pc:docMk/>
          <pc:sldMk cId="2582359764" sldId="267"/>
        </pc:sldMkLst>
        <pc:spChg chg="mod">
          <ac:chgData name="Samadhi Venkata Santhosh Kumar Yadav" userId="S::samadhi.yadav@students.iiit.ac.in::e0856a59-1e4d-46ff-8bf7-93c08fb370b3" providerId="AD" clId="Web-{EC2AB7B7-112D-5C88-14BD-9620429135E6}" dt="2024-11-13T18:00:19.936" v="137"/>
          <ac:spMkLst>
            <pc:docMk/>
            <pc:sldMk cId="2582359764" sldId="267"/>
            <ac:spMk id="2" creationId="{330AD133-5C89-0CA3-050B-A7AB9D3D20CF}"/>
          </ac:spMkLst>
        </pc:spChg>
        <pc:spChg chg="del">
          <ac:chgData name="Samadhi Venkata Santhosh Kumar Yadav" userId="S::samadhi.yadav@students.iiit.ac.in::e0856a59-1e4d-46ff-8bf7-93c08fb370b3" providerId="AD" clId="Web-{EC2AB7B7-112D-5C88-14BD-9620429135E6}" dt="2024-11-13T17:59:11.418" v="118"/>
          <ac:spMkLst>
            <pc:docMk/>
            <pc:sldMk cId="2582359764" sldId="267"/>
            <ac:spMk id="3" creationId="{86383304-DFDD-C018-0D71-00B7D0222C1E}"/>
          </ac:spMkLst>
        </pc:spChg>
        <pc:spChg chg="add del">
          <ac:chgData name="Samadhi Venkata Santhosh Kumar Yadav" userId="S::samadhi.yadav@students.iiit.ac.in::e0856a59-1e4d-46ff-8bf7-93c08fb370b3" providerId="AD" clId="Web-{EC2AB7B7-112D-5C88-14BD-9620429135E6}" dt="2024-11-13T18:00:19.936" v="137"/>
          <ac:spMkLst>
            <pc:docMk/>
            <pc:sldMk cId="2582359764" sldId="267"/>
            <ac:spMk id="8" creationId="{1A3C89F8-0D2F-47FF-B903-151248265F47}"/>
          </ac:spMkLst>
        </pc:spChg>
        <pc:spChg chg="add del">
          <ac:chgData name="Samadhi Venkata Santhosh Kumar Yadav" userId="S::samadhi.yadav@students.iiit.ac.in::e0856a59-1e4d-46ff-8bf7-93c08fb370b3" providerId="AD" clId="Web-{EC2AB7B7-112D-5C88-14BD-9620429135E6}" dt="2024-11-13T18:00:19.936" v="137"/>
          <ac:spMkLst>
            <pc:docMk/>
            <pc:sldMk cId="2582359764" sldId="267"/>
            <ac:spMk id="10" creationId="{C5CB530E-515E-412C-9DF1-5F8FFBD6F383}"/>
          </ac:spMkLst>
        </pc:spChg>
        <pc:spChg chg="add del">
          <ac:chgData name="Samadhi Venkata Santhosh Kumar Yadav" userId="S::samadhi.yadav@students.iiit.ac.in::e0856a59-1e4d-46ff-8bf7-93c08fb370b3" providerId="AD" clId="Web-{EC2AB7B7-112D-5C88-14BD-9620429135E6}" dt="2024-11-13T18:00:19.936" v="137"/>
          <ac:spMkLst>
            <pc:docMk/>
            <pc:sldMk cId="2582359764" sldId="267"/>
            <ac:spMk id="12" creationId="{712D4376-A578-4FF1-94FC-245E7A6A489F}"/>
          </ac:spMkLst>
        </pc:spChg>
        <pc:spChg chg="add del">
          <ac:chgData name="Samadhi Venkata Santhosh Kumar Yadav" userId="S::samadhi.yadav@students.iiit.ac.in::e0856a59-1e4d-46ff-8bf7-93c08fb370b3" providerId="AD" clId="Web-{EC2AB7B7-112D-5C88-14BD-9620429135E6}" dt="2024-11-13T18:00:19.936" v="137"/>
          <ac:spMkLst>
            <pc:docMk/>
            <pc:sldMk cId="2582359764" sldId="267"/>
            <ac:spMk id="14" creationId="{AEA7509D-F04F-40CB-A0B3-EEF16499CC9F}"/>
          </ac:spMkLst>
        </pc:spChg>
        <pc:spChg chg="add del">
          <ac:chgData name="Samadhi Venkata Santhosh Kumar Yadav" userId="S::samadhi.yadav@students.iiit.ac.in::e0856a59-1e4d-46ff-8bf7-93c08fb370b3" providerId="AD" clId="Web-{EC2AB7B7-112D-5C88-14BD-9620429135E6}" dt="2024-11-13T18:00:19.936" v="137"/>
          <ac:spMkLst>
            <pc:docMk/>
            <pc:sldMk cId="2582359764" sldId="267"/>
            <ac:spMk id="18" creationId="{508BEF50-7B1E-49A4-BC19-5F4F1D755E64}"/>
          </ac:spMkLst>
        </pc:spChg>
        <pc:spChg chg="add del">
          <ac:chgData name="Samadhi Venkata Santhosh Kumar Yadav" userId="S::samadhi.yadav@students.iiit.ac.in::e0856a59-1e4d-46ff-8bf7-93c08fb370b3" providerId="AD" clId="Web-{EC2AB7B7-112D-5C88-14BD-9620429135E6}" dt="2024-11-13T18:00:19.936" v="137"/>
          <ac:spMkLst>
            <pc:docMk/>
            <pc:sldMk cId="2582359764" sldId="267"/>
            <ac:spMk id="20" creationId="{3FBAD350-5664-4811-A208-657FB882D350}"/>
          </ac:spMkLst>
        </pc:spChg>
        <pc:spChg chg="add del">
          <ac:chgData name="Samadhi Venkata Santhosh Kumar Yadav" userId="S::samadhi.yadav@students.iiit.ac.in::e0856a59-1e4d-46ff-8bf7-93c08fb370b3" providerId="AD" clId="Web-{EC2AB7B7-112D-5C88-14BD-9620429135E6}" dt="2024-11-13T18:00:19.936" v="137"/>
          <ac:spMkLst>
            <pc:docMk/>
            <pc:sldMk cId="2582359764" sldId="267"/>
            <ac:spMk id="22" creationId="{C39ADB8F-D187-49D7-BDCF-C1B6DC727068}"/>
          </ac:spMkLst>
        </pc:spChg>
        <pc:spChg chg="add del">
          <ac:chgData name="Samadhi Venkata Santhosh Kumar Yadav" userId="S::samadhi.yadav@students.iiit.ac.in::e0856a59-1e4d-46ff-8bf7-93c08fb370b3" providerId="AD" clId="Web-{EC2AB7B7-112D-5C88-14BD-9620429135E6}" dt="2024-11-13T18:00:19.842" v="136"/>
          <ac:spMkLst>
            <pc:docMk/>
            <pc:sldMk cId="2582359764" sldId="267"/>
            <ac:spMk id="27" creationId="{0E30439A-8A5B-46EC-8283-9B6B031D40D0}"/>
          </ac:spMkLst>
        </pc:spChg>
        <pc:spChg chg="add del">
          <ac:chgData name="Samadhi Venkata Santhosh Kumar Yadav" userId="S::samadhi.yadav@students.iiit.ac.in::e0856a59-1e4d-46ff-8bf7-93c08fb370b3" providerId="AD" clId="Web-{EC2AB7B7-112D-5C88-14BD-9620429135E6}" dt="2024-11-13T18:00:19.842" v="136"/>
          <ac:spMkLst>
            <pc:docMk/>
            <pc:sldMk cId="2582359764" sldId="267"/>
            <ac:spMk id="29" creationId="{5CEAD642-85CF-4750-8432-7C80C901F001}"/>
          </ac:spMkLst>
        </pc:spChg>
        <pc:spChg chg="add del">
          <ac:chgData name="Samadhi Venkata Santhosh Kumar Yadav" userId="S::samadhi.yadav@students.iiit.ac.in::e0856a59-1e4d-46ff-8bf7-93c08fb370b3" providerId="AD" clId="Web-{EC2AB7B7-112D-5C88-14BD-9620429135E6}" dt="2024-11-13T18:00:19.842" v="136"/>
          <ac:spMkLst>
            <pc:docMk/>
            <pc:sldMk cId="2582359764" sldId="267"/>
            <ac:spMk id="31" creationId="{FA33EEAE-15D5-4119-8C1E-89D943F911EF}"/>
          </ac:spMkLst>
        </pc:spChg>
        <pc:spChg chg="add del">
          <ac:chgData name="Samadhi Venkata Santhosh Kumar Yadav" userId="S::samadhi.yadav@students.iiit.ac.in::e0856a59-1e4d-46ff-8bf7-93c08fb370b3" providerId="AD" clId="Web-{EC2AB7B7-112D-5C88-14BD-9620429135E6}" dt="2024-11-13T18:00:19.842" v="136"/>
          <ac:spMkLst>
            <pc:docMk/>
            <pc:sldMk cId="2582359764" sldId="267"/>
            <ac:spMk id="33" creationId="{730D8B3B-9B80-4025-B934-26DC7D7CD231}"/>
          </ac:spMkLst>
        </pc:spChg>
        <pc:spChg chg="add del">
          <ac:chgData name="Samadhi Venkata Santhosh Kumar Yadav" userId="S::samadhi.yadav@students.iiit.ac.in::e0856a59-1e4d-46ff-8bf7-93c08fb370b3" providerId="AD" clId="Web-{EC2AB7B7-112D-5C88-14BD-9620429135E6}" dt="2024-11-13T18:00:19.842" v="136"/>
          <ac:spMkLst>
            <pc:docMk/>
            <pc:sldMk cId="2582359764" sldId="267"/>
            <ac:spMk id="35" creationId="{B5A1B09C-1565-46F8-B70F-621C5EB48A09}"/>
          </ac:spMkLst>
        </pc:spChg>
        <pc:spChg chg="add del">
          <ac:chgData name="Samadhi Venkata Santhosh Kumar Yadav" userId="S::samadhi.yadav@students.iiit.ac.in::e0856a59-1e4d-46ff-8bf7-93c08fb370b3" providerId="AD" clId="Web-{EC2AB7B7-112D-5C88-14BD-9620429135E6}" dt="2024-11-13T18:00:19.842" v="136"/>
          <ac:spMkLst>
            <pc:docMk/>
            <pc:sldMk cId="2582359764" sldId="267"/>
            <ac:spMk id="37" creationId="{8C516CC8-80AC-446C-A56E-9F54B7210402}"/>
          </ac:spMkLst>
        </pc:spChg>
        <pc:spChg chg="add del">
          <ac:chgData name="Samadhi Venkata Santhosh Kumar Yadav" userId="S::samadhi.yadav@students.iiit.ac.in::e0856a59-1e4d-46ff-8bf7-93c08fb370b3" providerId="AD" clId="Web-{EC2AB7B7-112D-5C88-14BD-9620429135E6}" dt="2024-11-13T18:00:19.842" v="136"/>
          <ac:spMkLst>
            <pc:docMk/>
            <pc:sldMk cId="2582359764" sldId="267"/>
            <ac:spMk id="39" creationId="{53947E58-F088-49F1-A3D1-DEA690192E84}"/>
          </ac:spMkLst>
        </pc:spChg>
        <pc:spChg chg="add">
          <ac:chgData name="Samadhi Venkata Santhosh Kumar Yadav" userId="S::samadhi.yadav@students.iiit.ac.in::e0856a59-1e4d-46ff-8bf7-93c08fb370b3" providerId="AD" clId="Web-{EC2AB7B7-112D-5C88-14BD-9620429135E6}" dt="2024-11-13T18:00:19.936" v="137"/>
          <ac:spMkLst>
            <pc:docMk/>
            <pc:sldMk cId="2582359764" sldId="267"/>
            <ac:spMk id="42" creationId="{3677BAFB-3BD3-41BB-9107-FAE224AE21C4}"/>
          </ac:spMkLst>
        </pc:spChg>
        <pc:spChg chg="add">
          <ac:chgData name="Samadhi Venkata Santhosh Kumar Yadav" userId="S::samadhi.yadav@students.iiit.ac.in::e0856a59-1e4d-46ff-8bf7-93c08fb370b3" providerId="AD" clId="Web-{EC2AB7B7-112D-5C88-14BD-9620429135E6}" dt="2024-11-13T18:00:19.936" v="137"/>
          <ac:spMkLst>
            <pc:docMk/>
            <pc:sldMk cId="2582359764" sldId="267"/>
            <ac:spMk id="43" creationId="{C10FB9CA-E7FA-462C-B537-F1224ED1ACF4}"/>
          </ac:spMkLst>
        </pc:spChg>
        <pc:spChg chg="add">
          <ac:chgData name="Samadhi Venkata Santhosh Kumar Yadav" userId="S::samadhi.yadav@students.iiit.ac.in::e0856a59-1e4d-46ff-8bf7-93c08fb370b3" providerId="AD" clId="Web-{EC2AB7B7-112D-5C88-14BD-9620429135E6}" dt="2024-11-13T18:00:19.936" v="137"/>
          <ac:spMkLst>
            <pc:docMk/>
            <pc:sldMk cId="2582359764" sldId="267"/>
            <ac:spMk id="44" creationId="{E6823A9B-C188-42D4-847C-3AD928DB145C}"/>
          </ac:spMkLst>
        </pc:spChg>
        <pc:spChg chg="add">
          <ac:chgData name="Samadhi Venkata Santhosh Kumar Yadav" userId="S::samadhi.yadav@students.iiit.ac.in::e0856a59-1e4d-46ff-8bf7-93c08fb370b3" providerId="AD" clId="Web-{EC2AB7B7-112D-5C88-14BD-9620429135E6}" dt="2024-11-13T18:00:19.936" v="137"/>
          <ac:spMkLst>
            <pc:docMk/>
            <pc:sldMk cId="2582359764" sldId="267"/>
            <ac:spMk id="45" creationId="{D8469AE7-A75B-4F37-850B-EF5974ABED2C}"/>
          </ac:spMkLst>
        </pc:spChg>
        <pc:spChg chg="add">
          <ac:chgData name="Samadhi Venkata Santhosh Kumar Yadav" userId="S::samadhi.yadav@students.iiit.ac.in::e0856a59-1e4d-46ff-8bf7-93c08fb370b3" providerId="AD" clId="Web-{EC2AB7B7-112D-5C88-14BD-9620429135E6}" dt="2024-11-13T18:00:19.936" v="137"/>
          <ac:spMkLst>
            <pc:docMk/>
            <pc:sldMk cId="2582359764" sldId="267"/>
            <ac:spMk id="46" creationId="{34B557F3-1A0C-4749-A6DB-EAC082DF390B}"/>
          </ac:spMkLst>
        </pc:spChg>
        <pc:spChg chg="add">
          <ac:chgData name="Samadhi Venkata Santhosh Kumar Yadav" userId="S::samadhi.yadav@students.iiit.ac.in::e0856a59-1e4d-46ff-8bf7-93c08fb370b3" providerId="AD" clId="Web-{EC2AB7B7-112D-5C88-14BD-9620429135E6}" dt="2024-11-13T18:00:19.936" v="137"/>
          <ac:spMkLst>
            <pc:docMk/>
            <pc:sldMk cId="2582359764" sldId="267"/>
            <ac:spMk id="217" creationId="{55D55AA6-3751-494F-868A-DCEDC5CE82BF}"/>
          </ac:spMkLst>
        </pc:spChg>
        <pc:spChg chg="add">
          <ac:chgData name="Samadhi Venkata Santhosh Kumar Yadav" userId="S::samadhi.yadav@students.iiit.ac.in::e0856a59-1e4d-46ff-8bf7-93c08fb370b3" providerId="AD" clId="Web-{EC2AB7B7-112D-5C88-14BD-9620429135E6}" dt="2024-11-13T18:00:19.936" v="137"/>
          <ac:spMkLst>
            <pc:docMk/>
            <pc:sldMk cId="2582359764" sldId="267"/>
            <ac:spMk id="218" creationId="{4D4C00DC-4DC6-4CD2-9E31-F17E6CEBC5A6}"/>
          </ac:spMkLst>
        </pc:spChg>
        <pc:spChg chg="add">
          <ac:chgData name="Samadhi Venkata Santhosh Kumar Yadav" userId="S::samadhi.yadav@students.iiit.ac.in::e0856a59-1e4d-46ff-8bf7-93c08fb370b3" providerId="AD" clId="Web-{EC2AB7B7-112D-5C88-14BD-9620429135E6}" dt="2024-11-13T18:00:19.936" v="137"/>
          <ac:spMkLst>
            <pc:docMk/>
            <pc:sldMk cId="2582359764" sldId="267"/>
            <ac:spMk id="219" creationId="{D82AB1B2-7970-42CF-8BF5-567C69E9FFFB}"/>
          </ac:spMkLst>
        </pc:spChg>
        <pc:grpChg chg="add">
          <ac:chgData name="Samadhi Venkata Santhosh Kumar Yadav" userId="S::samadhi.yadav@students.iiit.ac.in::e0856a59-1e4d-46ff-8bf7-93c08fb370b3" providerId="AD" clId="Web-{EC2AB7B7-112D-5C88-14BD-9620429135E6}" dt="2024-11-13T18:00:19.936" v="137"/>
          <ac:grpSpMkLst>
            <pc:docMk/>
            <pc:sldMk cId="2582359764" sldId="267"/>
            <ac:grpSpMk id="47" creationId="{63301095-70B2-49AA-8DA9-A35629AD621C}"/>
          </ac:grpSpMkLst>
        </pc:grpChg>
        <pc:grpChg chg="add">
          <ac:chgData name="Samadhi Venkata Santhosh Kumar Yadav" userId="S::samadhi.yadav@students.iiit.ac.in::e0856a59-1e4d-46ff-8bf7-93c08fb370b3" providerId="AD" clId="Web-{EC2AB7B7-112D-5C88-14BD-9620429135E6}" dt="2024-11-13T18:00:19.936" v="137"/>
          <ac:grpSpMkLst>
            <pc:docMk/>
            <pc:sldMk cId="2582359764" sldId="267"/>
            <ac:grpSpMk id="220" creationId="{66FB5A75-BDE2-4F12-A95B-C48788A7685C}"/>
          </ac:grpSpMkLst>
        </pc:grpChg>
        <pc:cxnChg chg="add del">
          <ac:chgData name="Samadhi Venkata Santhosh Kumar Yadav" userId="S::samadhi.yadav@students.iiit.ac.in::e0856a59-1e4d-46ff-8bf7-93c08fb370b3" providerId="AD" clId="Web-{EC2AB7B7-112D-5C88-14BD-9620429135E6}" dt="2024-11-13T18:00:19.936" v="137"/>
          <ac:cxnSpMkLst>
            <pc:docMk/>
            <pc:sldMk cId="2582359764" sldId="267"/>
            <ac:cxnSpMk id="16" creationId="{56020367-4FD5-4596-8E10-C5F095CD8DBF}"/>
          </ac:cxnSpMkLst>
        </pc:cxnChg>
      </pc:sldChg>
      <pc:sldChg chg="new del">
        <pc:chgData name="Samadhi Venkata Santhosh Kumar Yadav" userId="S::samadhi.yadav@students.iiit.ac.in::e0856a59-1e4d-46ff-8bf7-93c08fb370b3" providerId="AD" clId="Web-{EC2AB7B7-112D-5C88-14BD-9620429135E6}" dt="2024-11-13T17:55:08.770" v="99"/>
        <pc:sldMkLst>
          <pc:docMk/>
          <pc:sldMk cId="3679809565" sldId="267"/>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DD2D71-166A-4324-A271-2EC9D778A847}" type="doc">
      <dgm:prSet loTypeId="urn:microsoft.com/office/officeart/2005/8/layout/arrow5" loCatId="relationship" qsTypeId="urn:microsoft.com/office/officeart/2005/8/quickstyle/simple1" qsCatId="simple" csTypeId="urn:microsoft.com/office/officeart/2005/8/colors/accent6_5" csCatId="accent6" phldr="1"/>
      <dgm:spPr/>
      <dgm:t>
        <a:bodyPr/>
        <a:lstStyle/>
        <a:p>
          <a:endParaRPr lang="en-US"/>
        </a:p>
      </dgm:t>
    </dgm:pt>
    <dgm:pt modelId="{236E8D8A-5259-4AEF-9142-942C6EC78793}">
      <dgm:prSet/>
      <dgm:spPr/>
      <dgm:t>
        <a:bodyPr/>
        <a:lstStyle/>
        <a:p>
          <a:r>
            <a:rPr lang="en-GB" b="1" dirty="0"/>
            <a:t>Approach</a:t>
          </a:r>
          <a:r>
            <a:rPr lang="en-GB" dirty="0"/>
            <a:t>: The robot follows a black line on the ground using IR sensors placed on the left and right. These sensors help track the edges of the black line, ensuring accurate following. When an obstacle is detected, the ultrasonic sensor measures its proximity, and the robot makes necessary turns using a servo motor. The robot will then resume following the line once the obstacle is cleared.</a:t>
          </a:r>
          <a:endParaRPr lang="en-US" dirty="0"/>
        </a:p>
      </dgm:t>
    </dgm:pt>
    <dgm:pt modelId="{E9C86A08-9BEF-49A1-839B-712EAEAB6DC2}" type="parTrans" cxnId="{368B30B8-B579-4503-9AC6-7F47CF8685D0}">
      <dgm:prSet/>
      <dgm:spPr/>
      <dgm:t>
        <a:bodyPr/>
        <a:lstStyle/>
        <a:p>
          <a:endParaRPr lang="en-US"/>
        </a:p>
      </dgm:t>
    </dgm:pt>
    <dgm:pt modelId="{DEC14AA9-F160-4A26-B39E-C82811889013}" type="sibTrans" cxnId="{368B30B8-B579-4503-9AC6-7F47CF8685D0}">
      <dgm:prSet/>
      <dgm:spPr/>
      <dgm:t>
        <a:bodyPr/>
        <a:lstStyle/>
        <a:p>
          <a:pPr>
            <a:lnSpc>
              <a:spcPct val="100000"/>
            </a:lnSpc>
          </a:pPr>
          <a:endParaRPr lang="en-US"/>
        </a:p>
      </dgm:t>
    </dgm:pt>
    <dgm:pt modelId="{F13CF068-ABFB-4FB7-B4AC-3601CD89D45D}">
      <dgm:prSet/>
      <dgm:spPr/>
      <dgm:t>
        <a:bodyPr/>
        <a:lstStyle/>
        <a:p>
          <a:r>
            <a:rPr lang="en-GB" b="1" dirty="0"/>
            <a:t>Testing</a:t>
          </a:r>
          <a:r>
            <a:rPr lang="en-GB" dirty="0"/>
            <a:t>: The robot was tested upside down, which confirmed that the motors were functioning as expected. The code integrated with the L293D motor driver was verified by checking motor rotations and sensor readings. Although the black line test hasn’t been performed yet due to lack of tape, the basic movement mechanics have been confirmed.</a:t>
          </a:r>
          <a:endParaRPr lang="en-US" dirty="0"/>
        </a:p>
      </dgm:t>
    </dgm:pt>
    <dgm:pt modelId="{AD1B7655-168D-4600-9B0B-8E649704076E}" type="parTrans" cxnId="{2DD1C9CE-FD8D-4FAE-88A3-B77592358B96}">
      <dgm:prSet/>
      <dgm:spPr/>
      <dgm:t>
        <a:bodyPr/>
        <a:lstStyle/>
        <a:p>
          <a:endParaRPr lang="en-US"/>
        </a:p>
      </dgm:t>
    </dgm:pt>
    <dgm:pt modelId="{F6252241-74AA-4E52-A719-6B1D1887093F}" type="sibTrans" cxnId="{2DD1C9CE-FD8D-4FAE-88A3-B77592358B96}">
      <dgm:prSet/>
      <dgm:spPr/>
      <dgm:t>
        <a:bodyPr/>
        <a:lstStyle/>
        <a:p>
          <a:endParaRPr lang="en-US"/>
        </a:p>
      </dgm:t>
    </dgm:pt>
    <dgm:pt modelId="{5CE0203B-CE50-4B80-8075-D1A3871C0B8C}" type="pres">
      <dgm:prSet presAssocID="{23DD2D71-166A-4324-A271-2EC9D778A847}" presName="diagram" presStyleCnt="0">
        <dgm:presLayoutVars>
          <dgm:dir/>
          <dgm:resizeHandles val="exact"/>
        </dgm:presLayoutVars>
      </dgm:prSet>
      <dgm:spPr/>
    </dgm:pt>
    <dgm:pt modelId="{B79DC5CE-1405-4D55-BB73-A3B076816D0A}" type="pres">
      <dgm:prSet presAssocID="{236E8D8A-5259-4AEF-9142-942C6EC78793}" presName="arrow" presStyleLbl="node1" presStyleIdx="0" presStyleCnt="2">
        <dgm:presLayoutVars>
          <dgm:bulletEnabled val="1"/>
        </dgm:presLayoutVars>
      </dgm:prSet>
      <dgm:spPr/>
    </dgm:pt>
    <dgm:pt modelId="{D07C88EB-8B9F-4F7C-B50C-03C6622D0243}" type="pres">
      <dgm:prSet presAssocID="{F13CF068-ABFB-4FB7-B4AC-3601CD89D45D}" presName="arrow" presStyleLbl="node1" presStyleIdx="1" presStyleCnt="2">
        <dgm:presLayoutVars>
          <dgm:bulletEnabled val="1"/>
        </dgm:presLayoutVars>
      </dgm:prSet>
      <dgm:spPr/>
    </dgm:pt>
  </dgm:ptLst>
  <dgm:cxnLst>
    <dgm:cxn modelId="{8AEC1305-A3C4-47C4-AD0E-E320134CD40C}" type="presOf" srcId="{23DD2D71-166A-4324-A271-2EC9D778A847}" destId="{5CE0203B-CE50-4B80-8075-D1A3871C0B8C}" srcOrd="0" destOrd="0" presId="urn:microsoft.com/office/officeart/2005/8/layout/arrow5"/>
    <dgm:cxn modelId="{87203321-50A7-4641-A194-1387638E6567}" type="presOf" srcId="{236E8D8A-5259-4AEF-9142-942C6EC78793}" destId="{B79DC5CE-1405-4D55-BB73-A3B076816D0A}" srcOrd="0" destOrd="0" presId="urn:microsoft.com/office/officeart/2005/8/layout/arrow5"/>
    <dgm:cxn modelId="{368B30B8-B579-4503-9AC6-7F47CF8685D0}" srcId="{23DD2D71-166A-4324-A271-2EC9D778A847}" destId="{236E8D8A-5259-4AEF-9142-942C6EC78793}" srcOrd="0" destOrd="0" parTransId="{E9C86A08-9BEF-49A1-839B-712EAEAB6DC2}" sibTransId="{DEC14AA9-F160-4A26-B39E-C82811889013}"/>
    <dgm:cxn modelId="{2DD1C9CE-FD8D-4FAE-88A3-B77592358B96}" srcId="{23DD2D71-166A-4324-A271-2EC9D778A847}" destId="{F13CF068-ABFB-4FB7-B4AC-3601CD89D45D}" srcOrd="1" destOrd="0" parTransId="{AD1B7655-168D-4600-9B0B-8E649704076E}" sibTransId="{F6252241-74AA-4E52-A719-6B1D1887093F}"/>
    <dgm:cxn modelId="{8032D7D8-5562-4691-BC70-9C237C7B1F1E}" type="presOf" srcId="{F13CF068-ABFB-4FB7-B4AC-3601CD89D45D}" destId="{D07C88EB-8B9F-4F7C-B50C-03C6622D0243}" srcOrd="0" destOrd="0" presId="urn:microsoft.com/office/officeart/2005/8/layout/arrow5"/>
    <dgm:cxn modelId="{197DD7F3-8626-48C4-8B0F-D84C98F0D0A3}" type="presParOf" srcId="{5CE0203B-CE50-4B80-8075-D1A3871C0B8C}" destId="{B79DC5CE-1405-4D55-BB73-A3B076816D0A}" srcOrd="0" destOrd="0" presId="urn:microsoft.com/office/officeart/2005/8/layout/arrow5"/>
    <dgm:cxn modelId="{C449F143-803B-4291-A87B-5D15AFCF5D89}" type="presParOf" srcId="{5CE0203B-CE50-4B80-8075-D1A3871C0B8C}" destId="{D07C88EB-8B9F-4F7C-B50C-03C6622D0243}"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D28101-C0EB-49F7-85CE-F6F581F3607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F86B95-3880-4DEC-AE2F-43D8D2CE5885}">
      <dgm:prSet/>
      <dgm:spPr/>
      <dgm:t>
        <a:bodyPr/>
        <a:lstStyle/>
        <a:p>
          <a:pPr>
            <a:lnSpc>
              <a:spcPct val="100000"/>
            </a:lnSpc>
          </a:pPr>
          <a:r>
            <a:rPr lang="en-US"/>
            <a:t>Arduino: The core controller of the system, processing inputs from sensors and controlling motor movements.</a:t>
          </a:r>
        </a:p>
      </dgm:t>
    </dgm:pt>
    <dgm:pt modelId="{DB8F8A1B-610E-4B0F-BA71-2A78707F62BC}" type="parTrans" cxnId="{8893CEF3-7954-477B-BD5C-70710270AFD8}">
      <dgm:prSet/>
      <dgm:spPr/>
      <dgm:t>
        <a:bodyPr/>
        <a:lstStyle/>
        <a:p>
          <a:endParaRPr lang="en-US"/>
        </a:p>
      </dgm:t>
    </dgm:pt>
    <dgm:pt modelId="{21467B75-BD86-467B-A95C-65F10C327E2B}" type="sibTrans" cxnId="{8893CEF3-7954-477B-BD5C-70710270AFD8}">
      <dgm:prSet/>
      <dgm:spPr/>
      <dgm:t>
        <a:bodyPr/>
        <a:lstStyle/>
        <a:p>
          <a:endParaRPr lang="en-US"/>
        </a:p>
      </dgm:t>
    </dgm:pt>
    <dgm:pt modelId="{C349B90F-CC9B-4F02-9817-B90EDCD4AC18}">
      <dgm:prSet/>
      <dgm:spPr/>
      <dgm:t>
        <a:bodyPr/>
        <a:lstStyle/>
        <a:p>
          <a:pPr>
            <a:lnSpc>
              <a:spcPct val="100000"/>
            </a:lnSpc>
          </a:pPr>
          <a:r>
            <a:rPr lang="en-US" dirty="0"/>
            <a:t>L293D/L298 Motor Driver: This motor driver controls the speed and direction of the robot’s wheels, enabling both clockwise and counterclockwise rotation.</a:t>
          </a:r>
        </a:p>
      </dgm:t>
    </dgm:pt>
    <dgm:pt modelId="{81C371E6-E4E9-45B6-8DCC-D0E8A7CADC28}" type="parTrans" cxnId="{F56D8D94-9D72-445B-9E93-084138940ACE}">
      <dgm:prSet/>
      <dgm:spPr/>
      <dgm:t>
        <a:bodyPr/>
        <a:lstStyle/>
        <a:p>
          <a:endParaRPr lang="en-US"/>
        </a:p>
      </dgm:t>
    </dgm:pt>
    <dgm:pt modelId="{5D9514F3-0EBA-4892-BFBB-CCFB2D917433}" type="sibTrans" cxnId="{F56D8D94-9D72-445B-9E93-084138940ACE}">
      <dgm:prSet/>
      <dgm:spPr/>
      <dgm:t>
        <a:bodyPr/>
        <a:lstStyle/>
        <a:p>
          <a:endParaRPr lang="en-US"/>
        </a:p>
      </dgm:t>
    </dgm:pt>
    <dgm:pt modelId="{AA4AC1B1-39E2-43DA-A060-C9EB4DEE5A6C}">
      <dgm:prSet/>
      <dgm:spPr/>
      <dgm:t>
        <a:bodyPr/>
        <a:lstStyle/>
        <a:p>
          <a:pPr>
            <a:lnSpc>
              <a:spcPct val="100000"/>
            </a:lnSpc>
          </a:pPr>
          <a:r>
            <a:rPr lang="en-US"/>
            <a:t>IR Sensors: Used to track the black line, ensuring accurate navigation.</a:t>
          </a:r>
        </a:p>
      </dgm:t>
    </dgm:pt>
    <dgm:pt modelId="{164BA37F-68E8-432C-BC1F-B00B352BF5F5}" type="parTrans" cxnId="{80491B26-8AB8-42C0-942D-6A3E85774CEC}">
      <dgm:prSet/>
      <dgm:spPr/>
      <dgm:t>
        <a:bodyPr/>
        <a:lstStyle/>
        <a:p>
          <a:endParaRPr lang="en-US"/>
        </a:p>
      </dgm:t>
    </dgm:pt>
    <dgm:pt modelId="{7484F135-A70C-4B13-8868-DBFCE0A1A049}" type="sibTrans" cxnId="{80491B26-8AB8-42C0-942D-6A3E85774CEC}">
      <dgm:prSet/>
      <dgm:spPr/>
      <dgm:t>
        <a:bodyPr/>
        <a:lstStyle/>
        <a:p>
          <a:endParaRPr lang="en-US"/>
        </a:p>
      </dgm:t>
    </dgm:pt>
    <dgm:pt modelId="{73BB8E22-24BD-40B8-A7DD-501DADF04270}">
      <dgm:prSet/>
      <dgm:spPr/>
      <dgm:t>
        <a:bodyPr/>
        <a:lstStyle/>
        <a:p>
          <a:pPr>
            <a:lnSpc>
              <a:spcPct val="100000"/>
            </a:lnSpc>
          </a:pPr>
          <a:r>
            <a:rPr lang="en-US"/>
            <a:t>Ultrasonic Sensor: Detects obstacles, providing distance information to help the robot avoid collisions.</a:t>
          </a:r>
        </a:p>
      </dgm:t>
    </dgm:pt>
    <dgm:pt modelId="{A598BF57-93B8-407A-B35E-1685F5212D0C}" type="parTrans" cxnId="{8EED2DD4-9BE4-4B3A-8158-B702DC751377}">
      <dgm:prSet/>
      <dgm:spPr/>
      <dgm:t>
        <a:bodyPr/>
        <a:lstStyle/>
        <a:p>
          <a:endParaRPr lang="en-US"/>
        </a:p>
      </dgm:t>
    </dgm:pt>
    <dgm:pt modelId="{A4F132FF-31A8-4ADD-909E-A9EAFA846E4A}" type="sibTrans" cxnId="{8EED2DD4-9BE4-4B3A-8158-B702DC751377}">
      <dgm:prSet/>
      <dgm:spPr/>
      <dgm:t>
        <a:bodyPr/>
        <a:lstStyle/>
        <a:p>
          <a:endParaRPr lang="en-US"/>
        </a:p>
      </dgm:t>
    </dgm:pt>
    <dgm:pt modelId="{95911341-8916-4393-AF0C-03BA4470EE5B}" type="pres">
      <dgm:prSet presAssocID="{7CD28101-C0EB-49F7-85CE-F6F581F36072}" presName="root" presStyleCnt="0">
        <dgm:presLayoutVars>
          <dgm:dir/>
          <dgm:resizeHandles val="exact"/>
        </dgm:presLayoutVars>
      </dgm:prSet>
      <dgm:spPr/>
    </dgm:pt>
    <dgm:pt modelId="{20F8D57F-05CA-49CA-AEBC-805FFF7AF992}" type="pres">
      <dgm:prSet presAssocID="{DAF86B95-3880-4DEC-AE2F-43D8D2CE5885}" presName="compNode" presStyleCnt="0"/>
      <dgm:spPr/>
    </dgm:pt>
    <dgm:pt modelId="{2317750F-C514-41AB-BBB7-5C810461B5B5}" type="pres">
      <dgm:prSet presAssocID="{DAF86B95-3880-4DEC-AE2F-43D8D2CE5885}" presName="bgRect" presStyleLbl="bgShp" presStyleIdx="0" presStyleCnt="4"/>
      <dgm:spPr/>
    </dgm:pt>
    <dgm:pt modelId="{D0309714-7EFA-4A27-B17B-D8A427883DBF}" type="pres">
      <dgm:prSet presAssocID="{DAF86B95-3880-4DEC-AE2F-43D8D2CE58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79C6BC4-BA8F-436E-A263-0772B61604DA}" type="pres">
      <dgm:prSet presAssocID="{DAF86B95-3880-4DEC-AE2F-43D8D2CE5885}" presName="spaceRect" presStyleCnt="0"/>
      <dgm:spPr/>
    </dgm:pt>
    <dgm:pt modelId="{5305682F-4A6F-46E0-8DEE-B7A8CBBB6EAF}" type="pres">
      <dgm:prSet presAssocID="{DAF86B95-3880-4DEC-AE2F-43D8D2CE5885}" presName="parTx" presStyleLbl="revTx" presStyleIdx="0" presStyleCnt="4">
        <dgm:presLayoutVars>
          <dgm:chMax val="0"/>
          <dgm:chPref val="0"/>
        </dgm:presLayoutVars>
      </dgm:prSet>
      <dgm:spPr/>
    </dgm:pt>
    <dgm:pt modelId="{732F5720-B0FE-42E7-AB17-6F6287A8B168}" type="pres">
      <dgm:prSet presAssocID="{21467B75-BD86-467B-A95C-65F10C327E2B}" presName="sibTrans" presStyleCnt="0"/>
      <dgm:spPr/>
    </dgm:pt>
    <dgm:pt modelId="{F3961CEC-B608-454D-BB93-1C807E6D780A}" type="pres">
      <dgm:prSet presAssocID="{C349B90F-CC9B-4F02-9817-B90EDCD4AC18}" presName="compNode" presStyleCnt="0"/>
      <dgm:spPr/>
    </dgm:pt>
    <dgm:pt modelId="{19402146-8888-452C-A6C8-0D80CFA9980C}" type="pres">
      <dgm:prSet presAssocID="{C349B90F-CC9B-4F02-9817-B90EDCD4AC18}" presName="bgRect" presStyleLbl="bgShp" presStyleIdx="1" presStyleCnt="4"/>
      <dgm:spPr/>
    </dgm:pt>
    <dgm:pt modelId="{17E2CCAB-3D25-417C-847F-5142EBA3BE8E}" type="pres">
      <dgm:prSet presAssocID="{C349B90F-CC9B-4F02-9817-B90EDCD4AC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vron Arrows"/>
        </a:ext>
      </dgm:extLst>
    </dgm:pt>
    <dgm:pt modelId="{72764DEA-4468-4F96-AAB5-DD382DDC8B4E}" type="pres">
      <dgm:prSet presAssocID="{C349B90F-CC9B-4F02-9817-B90EDCD4AC18}" presName="spaceRect" presStyleCnt="0"/>
      <dgm:spPr/>
    </dgm:pt>
    <dgm:pt modelId="{83F303E2-119A-4B25-BEC6-D300FBAE1734}" type="pres">
      <dgm:prSet presAssocID="{C349B90F-CC9B-4F02-9817-B90EDCD4AC18}" presName="parTx" presStyleLbl="revTx" presStyleIdx="1" presStyleCnt="4">
        <dgm:presLayoutVars>
          <dgm:chMax val="0"/>
          <dgm:chPref val="0"/>
        </dgm:presLayoutVars>
      </dgm:prSet>
      <dgm:spPr/>
    </dgm:pt>
    <dgm:pt modelId="{20A22064-67AA-4ECC-8EB3-106751370048}" type="pres">
      <dgm:prSet presAssocID="{5D9514F3-0EBA-4892-BFBB-CCFB2D917433}" presName="sibTrans" presStyleCnt="0"/>
      <dgm:spPr/>
    </dgm:pt>
    <dgm:pt modelId="{DB511D3D-22E6-46FD-A950-3FBDC53B0807}" type="pres">
      <dgm:prSet presAssocID="{AA4AC1B1-39E2-43DA-A060-C9EB4DEE5A6C}" presName="compNode" presStyleCnt="0"/>
      <dgm:spPr/>
    </dgm:pt>
    <dgm:pt modelId="{402B1950-5F20-46FF-B29F-5CF45598A553}" type="pres">
      <dgm:prSet presAssocID="{AA4AC1B1-39E2-43DA-A060-C9EB4DEE5A6C}" presName="bgRect" presStyleLbl="bgShp" presStyleIdx="2" presStyleCnt="4"/>
      <dgm:spPr/>
    </dgm:pt>
    <dgm:pt modelId="{849CE051-7280-4D54-B794-35B41EB2400A}" type="pres">
      <dgm:prSet presAssocID="{AA4AC1B1-39E2-43DA-A060-C9EB4DEE5A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F6F01E88-03B1-44FA-B0C4-534A78D39B29}" type="pres">
      <dgm:prSet presAssocID="{AA4AC1B1-39E2-43DA-A060-C9EB4DEE5A6C}" presName="spaceRect" presStyleCnt="0"/>
      <dgm:spPr/>
    </dgm:pt>
    <dgm:pt modelId="{2E467965-C266-4EE7-976B-85A60E29D839}" type="pres">
      <dgm:prSet presAssocID="{AA4AC1B1-39E2-43DA-A060-C9EB4DEE5A6C}" presName="parTx" presStyleLbl="revTx" presStyleIdx="2" presStyleCnt="4">
        <dgm:presLayoutVars>
          <dgm:chMax val="0"/>
          <dgm:chPref val="0"/>
        </dgm:presLayoutVars>
      </dgm:prSet>
      <dgm:spPr/>
    </dgm:pt>
    <dgm:pt modelId="{12AB29C5-9066-4D6D-ABD6-1C122CD12020}" type="pres">
      <dgm:prSet presAssocID="{7484F135-A70C-4B13-8868-DBFCE0A1A049}" presName="sibTrans" presStyleCnt="0"/>
      <dgm:spPr/>
    </dgm:pt>
    <dgm:pt modelId="{B36919E1-777B-4EBA-8170-B206E8DBAC94}" type="pres">
      <dgm:prSet presAssocID="{73BB8E22-24BD-40B8-A7DD-501DADF04270}" presName="compNode" presStyleCnt="0"/>
      <dgm:spPr/>
    </dgm:pt>
    <dgm:pt modelId="{AA6758C8-BD28-410C-A88C-097C96F4D5FE}" type="pres">
      <dgm:prSet presAssocID="{73BB8E22-24BD-40B8-A7DD-501DADF04270}" presName="bgRect" presStyleLbl="bgShp" presStyleIdx="3" presStyleCnt="4"/>
      <dgm:spPr/>
    </dgm:pt>
    <dgm:pt modelId="{9CCEA899-62FC-4641-B762-CE4BB6E8F372}" type="pres">
      <dgm:prSet presAssocID="{73BB8E22-24BD-40B8-A7DD-501DADF042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DCD2D999-7D9E-4E12-97EB-88B348B38B79}" type="pres">
      <dgm:prSet presAssocID="{73BB8E22-24BD-40B8-A7DD-501DADF04270}" presName="spaceRect" presStyleCnt="0"/>
      <dgm:spPr/>
    </dgm:pt>
    <dgm:pt modelId="{21B20A6A-6BFF-4C39-8BD0-CB7B05BF1C34}" type="pres">
      <dgm:prSet presAssocID="{73BB8E22-24BD-40B8-A7DD-501DADF04270}" presName="parTx" presStyleLbl="revTx" presStyleIdx="3" presStyleCnt="4">
        <dgm:presLayoutVars>
          <dgm:chMax val="0"/>
          <dgm:chPref val="0"/>
        </dgm:presLayoutVars>
      </dgm:prSet>
      <dgm:spPr/>
    </dgm:pt>
  </dgm:ptLst>
  <dgm:cxnLst>
    <dgm:cxn modelId="{80491B26-8AB8-42C0-942D-6A3E85774CEC}" srcId="{7CD28101-C0EB-49F7-85CE-F6F581F36072}" destId="{AA4AC1B1-39E2-43DA-A060-C9EB4DEE5A6C}" srcOrd="2" destOrd="0" parTransId="{164BA37F-68E8-432C-BC1F-B00B352BF5F5}" sibTransId="{7484F135-A70C-4B13-8868-DBFCE0A1A049}"/>
    <dgm:cxn modelId="{F01BC75B-2902-4AC6-B3EA-5BC94B9BDF29}" type="presOf" srcId="{73BB8E22-24BD-40B8-A7DD-501DADF04270}" destId="{21B20A6A-6BFF-4C39-8BD0-CB7B05BF1C34}" srcOrd="0" destOrd="0" presId="urn:microsoft.com/office/officeart/2018/2/layout/IconVerticalSolidList"/>
    <dgm:cxn modelId="{3C6A166F-4ED9-49E0-BB4C-4AE9C82432CC}" type="presOf" srcId="{7CD28101-C0EB-49F7-85CE-F6F581F36072}" destId="{95911341-8916-4393-AF0C-03BA4470EE5B}" srcOrd="0" destOrd="0" presId="urn:microsoft.com/office/officeart/2018/2/layout/IconVerticalSolidList"/>
    <dgm:cxn modelId="{7E0FD773-F13A-4FA6-ADA5-472B74531A13}" type="presOf" srcId="{C349B90F-CC9B-4F02-9817-B90EDCD4AC18}" destId="{83F303E2-119A-4B25-BEC6-D300FBAE1734}" srcOrd="0" destOrd="0" presId="urn:microsoft.com/office/officeart/2018/2/layout/IconVerticalSolidList"/>
    <dgm:cxn modelId="{F56D8D94-9D72-445B-9E93-084138940ACE}" srcId="{7CD28101-C0EB-49F7-85CE-F6F581F36072}" destId="{C349B90F-CC9B-4F02-9817-B90EDCD4AC18}" srcOrd="1" destOrd="0" parTransId="{81C371E6-E4E9-45B6-8DCC-D0E8A7CADC28}" sibTransId="{5D9514F3-0EBA-4892-BFBB-CCFB2D917433}"/>
    <dgm:cxn modelId="{2BD9609B-C9FC-44E6-8AAC-475150E5E8C6}" type="presOf" srcId="{DAF86B95-3880-4DEC-AE2F-43D8D2CE5885}" destId="{5305682F-4A6F-46E0-8DEE-B7A8CBBB6EAF}" srcOrd="0" destOrd="0" presId="urn:microsoft.com/office/officeart/2018/2/layout/IconVerticalSolidList"/>
    <dgm:cxn modelId="{8EED2DD4-9BE4-4B3A-8158-B702DC751377}" srcId="{7CD28101-C0EB-49F7-85CE-F6F581F36072}" destId="{73BB8E22-24BD-40B8-A7DD-501DADF04270}" srcOrd="3" destOrd="0" parTransId="{A598BF57-93B8-407A-B35E-1685F5212D0C}" sibTransId="{A4F132FF-31A8-4ADD-909E-A9EAFA846E4A}"/>
    <dgm:cxn modelId="{CDA22AE5-45CF-49EF-8788-DF6D4FD6E53D}" type="presOf" srcId="{AA4AC1B1-39E2-43DA-A060-C9EB4DEE5A6C}" destId="{2E467965-C266-4EE7-976B-85A60E29D839}" srcOrd="0" destOrd="0" presId="urn:microsoft.com/office/officeart/2018/2/layout/IconVerticalSolidList"/>
    <dgm:cxn modelId="{8893CEF3-7954-477B-BD5C-70710270AFD8}" srcId="{7CD28101-C0EB-49F7-85CE-F6F581F36072}" destId="{DAF86B95-3880-4DEC-AE2F-43D8D2CE5885}" srcOrd="0" destOrd="0" parTransId="{DB8F8A1B-610E-4B0F-BA71-2A78707F62BC}" sibTransId="{21467B75-BD86-467B-A95C-65F10C327E2B}"/>
    <dgm:cxn modelId="{D4ADDB34-BD30-4800-978C-55750E74F016}" type="presParOf" srcId="{95911341-8916-4393-AF0C-03BA4470EE5B}" destId="{20F8D57F-05CA-49CA-AEBC-805FFF7AF992}" srcOrd="0" destOrd="0" presId="urn:microsoft.com/office/officeart/2018/2/layout/IconVerticalSolidList"/>
    <dgm:cxn modelId="{BDA4BE1D-A256-4C96-99D2-05CA0957606F}" type="presParOf" srcId="{20F8D57F-05CA-49CA-AEBC-805FFF7AF992}" destId="{2317750F-C514-41AB-BBB7-5C810461B5B5}" srcOrd="0" destOrd="0" presId="urn:microsoft.com/office/officeart/2018/2/layout/IconVerticalSolidList"/>
    <dgm:cxn modelId="{0F6EEFF5-7FBE-4B8E-BFD8-DB0DBAB5FC2A}" type="presParOf" srcId="{20F8D57F-05CA-49CA-AEBC-805FFF7AF992}" destId="{D0309714-7EFA-4A27-B17B-D8A427883DBF}" srcOrd="1" destOrd="0" presId="urn:microsoft.com/office/officeart/2018/2/layout/IconVerticalSolidList"/>
    <dgm:cxn modelId="{F18251D9-BFA5-47F1-85C0-4E80BEBAD7A7}" type="presParOf" srcId="{20F8D57F-05CA-49CA-AEBC-805FFF7AF992}" destId="{C79C6BC4-BA8F-436E-A263-0772B61604DA}" srcOrd="2" destOrd="0" presId="urn:microsoft.com/office/officeart/2018/2/layout/IconVerticalSolidList"/>
    <dgm:cxn modelId="{ACAE89DB-D337-4879-AD80-C692BE9467FE}" type="presParOf" srcId="{20F8D57F-05CA-49CA-AEBC-805FFF7AF992}" destId="{5305682F-4A6F-46E0-8DEE-B7A8CBBB6EAF}" srcOrd="3" destOrd="0" presId="urn:microsoft.com/office/officeart/2018/2/layout/IconVerticalSolidList"/>
    <dgm:cxn modelId="{432571BA-D3C0-4B84-9960-1DE8DC6A98FF}" type="presParOf" srcId="{95911341-8916-4393-AF0C-03BA4470EE5B}" destId="{732F5720-B0FE-42E7-AB17-6F6287A8B168}" srcOrd="1" destOrd="0" presId="urn:microsoft.com/office/officeart/2018/2/layout/IconVerticalSolidList"/>
    <dgm:cxn modelId="{B26A8AF5-2942-44B7-8622-899278B5F16B}" type="presParOf" srcId="{95911341-8916-4393-AF0C-03BA4470EE5B}" destId="{F3961CEC-B608-454D-BB93-1C807E6D780A}" srcOrd="2" destOrd="0" presId="urn:microsoft.com/office/officeart/2018/2/layout/IconVerticalSolidList"/>
    <dgm:cxn modelId="{8C535812-9DCA-4F46-BB61-46182D98C039}" type="presParOf" srcId="{F3961CEC-B608-454D-BB93-1C807E6D780A}" destId="{19402146-8888-452C-A6C8-0D80CFA9980C}" srcOrd="0" destOrd="0" presId="urn:microsoft.com/office/officeart/2018/2/layout/IconVerticalSolidList"/>
    <dgm:cxn modelId="{1A722AF1-9726-4844-AB6A-0C0BE7D9C500}" type="presParOf" srcId="{F3961CEC-B608-454D-BB93-1C807E6D780A}" destId="{17E2CCAB-3D25-417C-847F-5142EBA3BE8E}" srcOrd="1" destOrd="0" presId="urn:microsoft.com/office/officeart/2018/2/layout/IconVerticalSolidList"/>
    <dgm:cxn modelId="{34AA2ACA-E840-414E-9111-78893EA8272B}" type="presParOf" srcId="{F3961CEC-B608-454D-BB93-1C807E6D780A}" destId="{72764DEA-4468-4F96-AAB5-DD382DDC8B4E}" srcOrd="2" destOrd="0" presId="urn:microsoft.com/office/officeart/2018/2/layout/IconVerticalSolidList"/>
    <dgm:cxn modelId="{4B70235B-00AF-4F4A-9F64-7A3227C24AF2}" type="presParOf" srcId="{F3961CEC-B608-454D-BB93-1C807E6D780A}" destId="{83F303E2-119A-4B25-BEC6-D300FBAE1734}" srcOrd="3" destOrd="0" presId="urn:microsoft.com/office/officeart/2018/2/layout/IconVerticalSolidList"/>
    <dgm:cxn modelId="{846330B5-714D-4B56-86E9-7087F4A6A1A8}" type="presParOf" srcId="{95911341-8916-4393-AF0C-03BA4470EE5B}" destId="{20A22064-67AA-4ECC-8EB3-106751370048}" srcOrd="3" destOrd="0" presId="urn:microsoft.com/office/officeart/2018/2/layout/IconVerticalSolidList"/>
    <dgm:cxn modelId="{620AA75E-FCBD-4698-ACBE-27A0D8133116}" type="presParOf" srcId="{95911341-8916-4393-AF0C-03BA4470EE5B}" destId="{DB511D3D-22E6-46FD-A950-3FBDC53B0807}" srcOrd="4" destOrd="0" presId="urn:microsoft.com/office/officeart/2018/2/layout/IconVerticalSolidList"/>
    <dgm:cxn modelId="{BC3DF549-695C-45B9-8A45-84C362949DF7}" type="presParOf" srcId="{DB511D3D-22E6-46FD-A950-3FBDC53B0807}" destId="{402B1950-5F20-46FF-B29F-5CF45598A553}" srcOrd="0" destOrd="0" presId="urn:microsoft.com/office/officeart/2018/2/layout/IconVerticalSolidList"/>
    <dgm:cxn modelId="{6589CC96-EAA1-4AE0-8F7A-A417164BBD1A}" type="presParOf" srcId="{DB511D3D-22E6-46FD-A950-3FBDC53B0807}" destId="{849CE051-7280-4D54-B794-35B41EB2400A}" srcOrd="1" destOrd="0" presId="urn:microsoft.com/office/officeart/2018/2/layout/IconVerticalSolidList"/>
    <dgm:cxn modelId="{5F94F441-535E-4A1B-8DA9-0851C28F0BE1}" type="presParOf" srcId="{DB511D3D-22E6-46FD-A950-3FBDC53B0807}" destId="{F6F01E88-03B1-44FA-B0C4-534A78D39B29}" srcOrd="2" destOrd="0" presId="urn:microsoft.com/office/officeart/2018/2/layout/IconVerticalSolidList"/>
    <dgm:cxn modelId="{BA856DC4-0985-4DD8-8E3A-CF163D6F47FB}" type="presParOf" srcId="{DB511D3D-22E6-46FD-A950-3FBDC53B0807}" destId="{2E467965-C266-4EE7-976B-85A60E29D839}" srcOrd="3" destOrd="0" presId="urn:microsoft.com/office/officeart/2018/2/layout/IconVerticalSolidList"/>
    <dgm:cxn modelId="{BC0D2AA7-988F-408D-B19D-6C89DEFAF75C}" type="presParOf" srcId="{95911341-8916-4393-AF0C-03BA4470EE5B}" destId="{12AB29C5-9066-4D6D-ABD6-1C122CD12020}" srcOrd="5" destOrd="0" presId="urn:microsoft.com/office/officeart/2018/2/layout/IconVerticalSolidList"/>
    <dgm:cxn modelId="{65DB2764-82FF-4068-80E2-368D71163A09}" type="presParOf" srcId="{95911341-8916-4393-AF0C-03BA4470EE5B}" destId="{B36919E1-777B-4EBA-8170-B206E8DBAC94}" srcOrd="6" destOrd="0" presId="urn:microsoft.com/office/officeart/2018/2/layout/IconVerticalSolidList"/>
    <dgm:cxn modelId="{FB0B0534-A7F7-42CC-B636-3E6F29BFEA14}" type="presParOf" srcId="{B36919E1-777B-4EBA-8170-B206E8DBAC94}" destId="{AA6758C8-BD28-410C-A88C-097C96F4D5FE}" srcOrd="0" destOrd="0" presId="urn:microsoft.com/office/officeart/2018/2/layout/IconVerticalSolidList"/>
    <dgm:cxn modelId="{20A72F9B-AEFA-4EF3-95F5-3F19804767D5}" type="presParOf" srcId="{B36919E1-777B-4EBA-8170-B206E8DBAC94}" destId="{9CCEA899-62FC-4641-B762-CE4BB6E8F372}" srcOrd="1" destOrd="0" presId="urn:microsoft.com/office/officeart/2018/2/layout/IconVerticalSolidList"/>
    <dgm:cxn modelId="{A54B065E-A173-420B-87F6-551AC278BCEA}" type="presParOf" srcId="{B36919E1-777B-4EBA-8170-B206E8DBAC94}" destId="{DCD2D999-7D9E-4E12-97EB-88B348B38B79}" srcOrd="2" destOrd="0" presId="urn:microsoft.com/office/officeart/2018/2/layout/IconVerticalSolidList"/>
    <dgm:cxn modelId="{AB139FE0-D127-4454-8EE4-D9CFAA4E5815}" type="presParOf" srcId="{B36919E1-777B-4EBA-8170-B206E8DBAC94}" destId="{21B20A6A-6BFF-4C39-8BD0-CB7B05BF1C3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9B0D4F-7618-4381-841D-6EA0683B5E9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D7B687-8A5B-4B15-97AA-688CA31BE6B0}">
      <dgm:prSet/>
      <dgm:spPr/>
      <dgm:t>
        <a:bodyPr/>
        <a:lstStyle/>
        <a:p>
          <a:pPr>
            <a:lnSpc>
              <a:spcPct val="100000"/>
            </a:lnSpc>
          </a:pPr>
          <a:r>
            <a:rPr lang="en-US"/>
            <a:t>Servo Motor: Used to turn the robot when obstacles are detected.</a:t>
          </a:r>
        </a:p>
      </dgm:t>
    </dgm:pt>
    <dgm:pt modelId="{F8B0981C-C39D-4A4D-8DE6-E8F2A2194185}" type="parTrans" cxnId="{A43BFB5A-D5BA-4F73-BF27-122A0315FD2C}">
      <dgm:prSet/>
      <dgm:spPr/>
      <dgm:t>
        <a:bodyPr/>
        <a:lstStyle/>
        <a:p>
          <a:endParaRPr lang="en-US"/>
        </a:p>
      </dgm:t>
    </dgm:pt>
    <dgm:pt modelId="{0B34CD50-8954-4CE4-8928-DA5BFF815A4F}" type="sibTrans" cxnId="{A43BFB5A-D5BA-4F73-BF27-122A0315FD2C}">
      <dgm:prSet/>
      <dgm:spPr/>
      <dgm:t>
        <a:bodyPr/>
        <a:lstStyle/>
        <a:p>
          <a:endParaRPr lang="en-US"/>
        </a:p>
      </dgm:t>
    </dgm:pt>
    <dgm:pt modelId="{800E88AB-6059-4A87-873F-1AB97E6FEDBC}">
      <dgm:prSet/>
      <dgm:spPr/>
      <dgm:t>
        <a:bodyPr/>
        <a:lstStyle/>
        <a:p>
          <a:pPr>
            <a:lnSpc>
              <a:spcPct val="100000"/>
            </a:lnSpc>
          </a:pPr>
          <a:r>
            <a:rPr lang="en-US" dirty="0"/>
            <a:t>Testing: The robot was tested upside down, which confirmed that the motors were functioning as expected. The code integrated with the L293D motor driver was verified by checking motor rotations and sensor readings. Although the black line test hasn’t been performed yet due to lack of tape, the basic movement mechanics have been confirmed.</a:t>
          </a:r>
        </a:p>
      </dgm:t>
    </dgm:pt>
    <dgm:pt modelId="{B57EE726-936B-4939-A348-410EF22D8598}" type="parTrans" cxnId="{B8DD0063-FB50-4C15-A6A7-2021F9BD9BE3}">
      <dgm:prSet/>
      <dgm:spPr/>
      <dgm:t>
        <a:bodyPr/>
        <a:lstStyle/>
        <a:p>
          <a:endParaRPr lang="en-US"/>
        </a:p>
      </dgm:t>
    </dgm:pt>
    <dgm:pt modelId="{66771904-34B7-40AD-A39B-F4AB61A3FC50}" type="sibTrans" cxnId="{B8DD0063-FB50-4C15-A6A7-2021F9BD9BE3}">
      <dgm:prSet/>
      <dgm:spPr/>
      <dgm:t>
        <a:bodyPr/>
        <a:lstStyle/>
        <a:p>
          <a:endParaRPr lang="en-US"/>
        </a:p>
      </dgm:t>
    </dgm:pt>
    <dgm:pt modelId="{915D1B96-2F70-45BB-A982-0A31D4FCA59A}" type="pres">
      <dgm:prSet presAssocID="{A99B0D4F-7618-4381-841D-6EA0683B5E94}" presName="root" presStyleCnt="0">
        <dgm:presLayoutVars>
          <dgm:dir/>
          <dgm:resizeHandles val="exact"/>
        </dgm:presLayoutVars>
      </dgm:prSet>
      <dgm:spPr/>
    </dgm:pt>
    <dgm:pt modelId="{55BEA4DB-0FB8-441B-B830-C657370901E9}" type="pres">
      <dgm:prSet presAssocID="{73D7B687-8A5B-4B15-97AA-688CA31BE6B0}" presName="compNode" presStyleCnt="0"/>
      <dgm:spPr/>
    </dgm:pt>
    <dgm:pt modelId="{A7CF08A2-A4B8-4A95-AB26-50BD22863759}" type="pres">
      <dgm:prSet presAssocID="{73D7B687-8A5B-4B15-97AA-688CA31BE6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3732A0D3-DE49-45DF-A2B7-0E191D5B7792}" type="pres">
      <dgm:prSet presAssocID="{73D7B687-8A5B-4B15-97AA-688CA31BE6B0}" presName="spaceRect" presStyleCnt="0"/>
      <dgm:spPr/>
    </dgm:pt>
    <dgm:pt modelId="{0957D533-317B-4F28-B9A1-72E4D2B33808}" type="pres">
      <dgm:prSet presAssocID="{73D7B687-8A5B-4B15-97AA-688CA31BE6B0}" presName="textRect" presStyleLbl="revTx" presStyleIdx="0" presStyleCnt="2">
        <dgm:presLayoutVars>
          <dgm:chMax val="1"/>
          <dgm:chPref val="1"/>
        </dgm:presLayoutVars>
      </dgm:prSet>
      <dgm:spPr/>
    </dgm:pt>
    <dgm:pt modelId="{EF1E7D6E-9444-4810-BA0A-39C0386C530A}" type="pres">
      <dgm:prSet presAssocID="{0B34CD50-8954-4CE4-8928-DA5BFF815A4F}" presName="sibTrans" presStyleCnt="0"/>
      <dgm:spPr/>
    </dgm:pt>
    <dgm:pt modelId="{F4B6C21B-8EB1-4909-813F-ED3AA2399CAD}" type="pres">
      <dgm:prSet presAssocID="{800E88AB-6059-4A87-873F-1AB97E6FEDBC}" presName="compNode" presStyleCnt="0"/>
      <dgm:spPr/>
    </dgm:pt>
    <dgm:pt modelId="{24F5EA79-D887-45B5-B6A5-803761A202A8}" type="pres">
      <dgm:prSet presAssocID="{800E88AB-6059-4A87-873F-1AB97E6FED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3C409B46-8888-4870-B576-D602A73059BB}" type="pres">
      <dgm:prSet presAssocID="{800E88AB-6059-4A87-873F-1AB97E6FEDBC}" presName="spaceRect" presStyleCnt="0"/>
      <dgm:spPr/>
    </dgm:pt>
    <dgm:pt modelId="{8736B327-E648-47A5-98F3-CEED3E38ABDE}" type="pres">
      <dgm:prSet presAssocID="{800E88AB-6059-4A87-873F-1AB97E6FEDBC}" presName="textRect" presStyleLbl="revTx" presStyleIdx="1" presStyleCnt="2">
        <dgm:presLayoutVars>
          <dgm:chMax val="1"/>
          <dgm:chPref val="1"/>
        </dgm:presLayoutVars>
      </dgm:prSet>
      <dgm:spPr/>
    </dgm:pt>
  </dgm:ptLst>
  <dgm:cxnLst>
    <dgm:cxn modelId="{D7E4661E-F1B1-4190-8D75-9135366C745F}" type="presOf" srcId="{73D7B687-8A5B-4B15-97AA-688CA31BE6B0}" destId="{0957D533-317B-4F28-B9A1-72E4D2B33808}" srcOrd="0" destOrd="0" presId="urn:microsoft.com/office/officeart/2018/2/layout/IconLabelList"/>
    <dgm:cxn modelId="{B8DD0063-FB50-4C15-A6A7-2021F9BD9BE3}" srcId="{A99B0D4F-7618-4381-841D-6EA0683B5E94}" destId="{800E88AB-6059-4A87-873F-1AB97E6FEDBC}" srcOrd="1" destOrd="0" parTransId="{B57EE726-936B-4939-A348-410EF22D8598}" sibTransId="{66771904-34B7-40AD-A39B-F4AB61A3FC50}"/>
    <dgm:cxn modelId="{A43BFB5A-D5BA-4F73-BF27-122A0315FD2C}" srcId="{A99B0D4F-7618-4381-841D-6EA0683B5E94}" destId="{73D7B687-8A5B-4B15-97AA-688CA31BE6B0}" srcOrd="0" destOrd="0" parTransId="{F8B0981C-C39D-4A4D-8DE6-E8F2A2194185}" sibTransId="{0B34CD50-8954-4CE4-8928-DA5BFF815A4F}"/>
    <dgm:cxn modelId="{1243F3A6-4A36-42AC-89FC-A462F717309A}" type="presOf" srcId="{A99B0D4F-7618-4381-841D-6EA0683B5E94}" destId="{915D1B96-2F70-45BB-A982-0A31D4FCA59A}" srcOrd="0" destOrd="0" presId="urn:microsoft.com/office/officeart/2018/2/layout/IconLabelList"/>
    <dgm:cxn modelId="{887544BE-B486-4995-B25D-347BFC5900B7}" type="presOf" srcId="{800E88AB-6059-4A87-873F-1AB97E6FEDBC}" destId="{8736B327-E648-47A5-98F3-CEED3E38ABDE}" srcOrd="0" destOrd="0" presId="urn:microsoft.com/office/officeart/2018/2/layout/IconLabelList"/>
    <dgm:cxn modelId="{EC90A172-3477-4636-A3CB-2BA4CF4263D1}" type="presParOf" srcId="{915D1B96-2F70-45BB-A982-0A31D4FCA59A}" destId="{55BEA4DB-0FB8-441B-B830-C657370901E9}" srcOrd="0" destOrd="0" presId="urn:microsoft.com/office/officeart/2018/2/layout/IconLabelList"/>
    <dgm:cxn modelId="{FA7301FA-2CA1-4B55-AA47-124844E19ED2}" type="presParOf" srcId="{55BEA4DB-0FB8-441B-B830-C657370901E9}" destId="{A7CF08A2-A4B8-4A95-AB26-50BD22863759}" srcOrd="0" destOrd="0" presId="urn:microsoft.com/office/officeart/2018/2/layout/IconLabelList"/>
    <dgm:cxn modelId="{1F3FCD9E-C254-48C9-840D-0DAFC8A102FF}" type="presParOf" srcId="{55BEA4DB-0FB8-441B-B830-C657370901E9}" destId="{3732A0D3-DE49-45DF-A2B7-0E191D5B7792}" srcOrd="1" destOrd="0" presId="urn:microsoft.com/office/officeart/2018/2/layout/IconLabelList"/>
    <dgm:cxn modelId="{0A365F8C-1F4A-4EB1-9792-2696C07EB6F6}" type="presParOf" srcId="{55BEA4DB-0FB8-441B-B830-C657370901E9}" destId="{0957D533-317B-4F28-B9A1-72E4D2B33808}" srcOrd="2" destOrd="0" presId="urn:microsoft.com/office/officeart/2018/2/layout/IconLabelList"/>
    <dgm:cxn modelId="{8E9B40C0-44BC-4B86-B595-2EA26B7434D2}" type="presParOf" srcId="{915D1B96-2F70-45BB-A982-0A31D4FCA59A}" destId="{EF1E7D6E-9444-4810-BA0A-39C0386C530A}" srcOrd="1" destOrd="0" presId="urn:microsoft.com/office/officeart/2018/2/layout/IconLabelList"/>
    <dgm:cxn modelId="{575F8DE4-1A89-4AEA-AE7A-4580BC76D7B6}" type="presParOf" srcId="{915D1B96-2F70-45BB-A982-0A31D4FCA59A}" destId="{F4B6C21B-8EB1-4909-813F-ED3AA2399CAD}" srcOrd="2" destOrd="0" presId="urn:microsoft.com/office/officeart/2018/2/layout/IconLabelList"/>
    <dgm:cxn modelId="{DE330CC8-90E7-44DB-83E8-77809659420A}" type="presParOf" srcId="{F4B6C21B-8EB1-4909-813F-ED3AA2399CAD}" destId="{24F5EA79-D887-45B5-B6A5-803761A202A8}" srcOrd="0" destOrd="0" presId="urn:microsoft.com/office/officeart/2018/2/layout/IconLabelList"/>
    <dgm:cxn modelId="{FC6CFEC9-92F5-42B0-9A92-F7F90EDC11D9}" type="presParOf" srcId="{F4B6C21B-8EB1-4909-813F-ED3AA2399CAD}" destId="{3C409B46-8888-4870-B576-D602A73059BB}" srcOrd="1" destOrd="0" presId="urn:microsoft.com/office/officeart/2018/2/layout/IconLabelList"/>
    <dgm:cxn modelId="{A194D819-AB77-4BB5-A096-86D2B2C7197B}" type="presParOf" srcId="{F4B6C21B-8EB1-4909-813F-ED3AA2399CAD}" destId="{8736B327-E648-47A5-98F3-CEED3E38ABD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DC5CE-1405-4D55-BB73-A3B076816D0A}">
      <dsp:nvSpPr>
        <dsp:cNvPr id="0" name=""/>
        <dsp:cNvSpPr/>
      </dsp:nvSpPr>
      <dsp:spPr>
        <a:xfrm rot="16200000">
          <a:off x="3114" y="1859"/>
          <a:ext cx="3730079" cy="3730079"/>
        </a:xfrm>
        <a:prstGeom prst="downArrow">
          <a:avLst>
            <a:gd name="adj1" fmla="val 50000"/>
            <a:gd name="adj2" fmla="val 35000"/>
          </a:avLst>
        </a:prstGeom>
        <a:solidFill>
          <a:schemeClr val="accent6">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t>Approach</a:t>
          </a:r>
          <a:r>
            <a:rPr lang="en-GB" sz="1200" kern="1200" dirty="0"/>
            <a:t>: The robot follows a black line on the ground using IR sensors placed on the left and right. These sensors help track the edges of the black line, ensuring accurate following. When an obstacle is detected, the ultrasonic sensor measures its proximity, and the robot makes necessary turns using a servo motor. The robot will then resume following the line once the obstacle is cleared.</a:t>
          </a:r>
          <a:endParaRPr lang="en-US" sz="1200" kern="1200" dirty="0"/>
        </a:p>
      </dsp:txBody>
      <dsp:txXfrm rot="5400000">
        <a:off x="3114" y="934379"/>
        <a:ext cx="3077315" cy="1865039"/>
      </dsp:txXfrm>
    </dsp:sp>
    <dsp:sp modelId="{D07C88EB-8B9F-4F7C-B50C-03C6622D0243}">
      <dsp:nvSpPr>
        <dsp:cNvPr id="0" name=""/>
        <dsp:cNvSpPr/>
      </dsp:nvSpPr>
      <dsp:spPr>
        <a:xfrm rot="5400000">
          <a:off x="7087206" y="1859"/>
          <a:ext cx="3730079" cy="3730079"/>
        </a:xfrm>
        <a:prstGeom prst="downArrow">
          <a:avLst>
            <a:gd name="adj1" fmla="val 50000"/>
            <a:gd name="adj2" fmla="val 35000"/>
          </a:avLst>
        </a:prstGeom>
        <a:solidFill>
          <a:schemeClr val="accent6">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t>Testing</a:t>
          </a:r>
          <a:r>
            <a:rPr lang="en-GB" sz="1200" kern="1200" dirty="0"/>
            <a:t>: The robot was tested upside down, which confirmed that the motors were functioning as expected. The code integrated with the L293D motor driver was verified by checking motor rotations and sensor readings. Although the black line test hasn’t been performed yet due to lack of tape, the basic movement mechanics have been confirmed.</a:t>
          </a:r>
          <a:endParaRPr lang="en-US" sz="1200" kern="1200" dirty="0"/>
        </a:p>
      </dsp:txBody>
      <dsp:txXfrm rot="-5400000">
        <a:off x="7739970" y="934379"/>
        <a:ext cx="3077315" cy="1865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7750F-C514-41AB-BBB7-5C810461B5B5}">
      <dsp:nvSpPr>
        <dsp:cNvPr id="0" name=""/>
        <dsp:cNvSpPr/>
      </dsp:nvSpPr>
      <dsp:spPr>
        <a:xfrm>
          <a:off x="0" y="3367"/>
          <a:ext cx="6002110" cy="737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09714-7EFA-4A27-B17B-D8A427883DBF}">
      <dsp:nvSpPr>
        <dsp:cNvPr id="0" name=""/>
        <dsp:cNvSpPr/>
      </dsp:nvSpPr>
      <dsp:spPr>
        <a:xfrm>
          <a:off x="223107" y="169314"/>
          <a:ext cx="406046" cy="405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05682F-4A6F-46E0-8DEE-B7A8CBBB6EAF}">
      <dsp:nvSpPr>
        <dsp:cNvPr id="0" name=""/>
        <dsp:cNvSpPr/>
      </dsp:nvSpPr>
      <dsp:spPr>
        <a:xfrm>
          <a:off x="852261" y="3367"/>
          <a:ext cx="5124034" cy="78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5" tIns="82935" rIns="82935" bIns="82935" numCol="1" spcCol="1270" anchor="ctr" anchorCtr="0">
          <a:noAutofit/>
        </a:bodyPr>
        <a:lstStyle/>
        <a:p>
          <a:pPr marL="0" lvl="0" indent="0" algn="l" defTabSz="622300">
            <a:lnSpc>
              <a:spcPct val="100000"/>
            </a:lnSpc>
            <a:spcBef>
              <a:spcPct val="0"/>
            </a:spcBef>
            <a:spcAft>
              <a:spcPct val="35000"/>
            </a:spcAft>
            <a:buNone/>
          </a:pPr>
          <a:r>
            <a:rPr lang="en-US" sz="1400" kern="1200"/>
            <a:t>Arduino: The core controller of the system, processing inputs from sensors and controlling motor movements.</a:t>
          </a:r>
        </a:p>
      </dsp:txBody>
      <dsp:txXfrm>
        <a:off x="852261" y="3367"/>
        <a:ext cx="5124034" cy="783642"/>
      </dsp:txXfrm>
    </dsp:sp>
    <dsp:sp modelId="{19402146-8888-452C-A6C8-0D80CFA9980C}">
      <dsp:nvSpPr>
        <dsp:cNvPr id="0" name=""/>
        <dsp:cNvSpPr/>
      </dsp:nvSpPr>
      <dsp:spPr>
        <a:xfrm>
          <a:off x="0" y="982919"/>
          <a:ext cx="6002110" cy="737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2CCAB-3D25-417C-847F-5142EBA3BE8E}">
      <dsp:nvSpPr>
        <dsp:cNvPr id="0" name=""/>
        <dsp:cNvSpPr/>
      </dsp:nvSpPr>
      <dsp:spPr>
        <a:xfrm>
          <a:off x="223107" y="1148867"/>
          <a:ext cx="406046" cy="405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F303E2-119A-4B25-BEC6-D300FBAE1734}">
      <dsp:nvSpPr>
        <dsp:cNvPr id="0" name=""/>
        <dsp:cNvSpPr/>
      </dsp:nvSpPr>
      <dsp:spPr>
        <a:xfrm>
          <a:off x="852261" y="982919"/>
          <a:ext cx="5124034" cy="78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5" tIns="82935" rIns="82935" bIns="82935" numCol="1" spcCol="1270" anchor="ctr" anchorCtr="0">
          <a:noAutofit/>
        </a:bodyPr>
        <a:lstStyle/>
        <a:p>
          <a:pPr marL="0" lvl="0" indent="0" algn="l" defTabSz="622300">
            <a:lnSpc>
              <a:spcPct val="100000"/>
            </a:lnSpc>
            <a:spcBef>
              <a:spcPct val="0"/>
            </a:spcBef>
            <a:spcAft>
              <a:spcPct val="35000"/>
            </a:spcAft>
            <a:buNone/>
          </a:pPr>
          <a:r>
            <a:rPr lang="en-US" sz="1400" kern="1200" dirty="0"/>
            <a:t>L293D/L298 Motor Driver: This motor driver controls the speed and direction of the robot’s wheels, enabling both clockwise and counterclockwise rotation.</a:t>
          </a:r>
        </a:p>
      </dsp:txBody>
      <dsp:txXfrm>
        <a:off x="852261" y="982919"/>
        <a:ext cx="5124034" cy="783642"/>
      </dsp:txXfrm>
    </dsp:sp>
    <dsp:sp modelId="{402B1950-5F20-46FF-B29F-5CF45598A553}">
      <dsp:nvSpPr>
        <dsp:cNvPr id="0" name=""/>
        <dsp:cNvSpPr/>
      </dsp:nvSpPr>
      <dsp:spPr>
        <a:xfrm>
          <a:off x="0" y="1962472"/>
          <a:ext cx="6002110" cy="737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CE051-7280-4D54-B794-35B41EB2400A}">
      <dsp:nvSpPr>
        <dsp:cNvPr id="0" name=""/>
        <dsp:cNvSpPr/>
      </dsp:nvSpPr>
      <dsp:spPr>
        <a:xfrm>
          <a:off x="223107" y="2128420"/>
          <a:ext cx="406046" cy="405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467965-C266-4EE7-976B-85A60E29D839}">
      <dsp:nvSpPr>
        <dsp:cNvPr id="0" name=""/>
        <dsp:cNvSpPr/>
      </dsp:nvSpPr>
      <dsp:spPr>
        <a:xfrm>
          <a:off x="852261" y="1962472"/>
          <a:ext cx="5124034" cy="78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5" tIns="82935" rIns="82935" bIns="82935" numCol="1" spcCol="1270" anchor="ctr" anchorCtr="0">
          <a:noAutofit/>
        </a:bodyPr>
        <a:lstStyle/>
        <a:p>
          <a:pPr marL="0" lvl="0" indent="0" algn="l" defTabSz="622300">
            <a:lnSpc>
              <a:spcPct val="100000"/>
            </a:lnSpc>
            <a:spcBef>
              <a:spcPct val="0"/>
            </a:spcBef>
            <a:spcAft>
              <a:spcPct val="35000"/>
            </a:spcAft>
            <a:buNone/>
          </a:pPr>
          <a:r>
            <a:rPr lang="en-US" sz="1400" kern="1200"/>
            <a:t>IR Sensors: Used to track the black line, ensuring accurate navigation.</a:t>
          </a:r>
        </a:p>
      </dsp:txBody>
      <dsp:txXfrm>
        <a:off x="852261" y="1962472"/>
        <a:ext cx="5124034" cy="783642"/>
      </dsp:txXfrm>
    </dsp:sp>
    <dsp:sp modelId="{AA6758C8-BD28-410C-A88C-097C96F4D5FE}">
      <dsp:nvSpPr>
        <dsp:cNvPr id="0" name=""/>
        <dsp:cNvSpPr/>
      </dsp:nvSpPr>
      <dsp:spPr>
        <a:xfrm>
          <a:off x="0" y="2942024"/>
          <a:ext cx="6002110" cy="737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CEA899-62FC-4641-B762-CE4BB6E8F372}">
      <dsp:nvSpPr>
        <dsp:cNvPr id="0" name=""/>
        <dsp:cNvSpPr/>
      </dsp:nvSpPr>
      <dsp:spPr>
        <a:xfrm>
          <a:off x="223107" y="3107972"/>
          <a:ext cx="406046" cy="405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B20A6A-6BFF-4C39-8BD0-CB7B05BF1C34}">
      <dsp:nvSpPr>
        <dsp:cNvPr id="0" name=""/>
        <dsp:cNvSpPr/>
      </dsp:nvSpPr>
      <dsp:spPr>
        <a:xfrm>
          <a:off x="852261" y="2942024"/>
          <a:ext cx="5124034" cy="78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5" tIns="82935" rIns="82935" bIns="82935" numCol="1" spcCol="1270" anchor="ctr" anchorCtr="0">
          <a:noAutofit/>
        </a:bodyPr>
        <a:lstStyle/>
        <a:p>
          <a:pPr marL="0" lvl="0" indent="0" algn="l" defTabSz="622300">
            <a:lnSpc>
              <a:spcPct val="100000"/>
            </a:lnSpc>
            <a:spcBef>
              <a:spcPct val="0"/>
            </a:spcBef>
            <a:spcAft>
              <a:spcPct val="35000"/>
            </a:spcAft>
            <a:buNone/>
          </a:pPr>
          <a:r>
            <a:rPr lang="en-US" sz="1400" kern="1200"/>
            <a:t>Ultrasonic Sensor: Detects obstacles, providing distance information to help the robot avoid collisions.</a:t>
          </a:r>
        </a:p>
      </dsp:txBody>
      <dsp:txXfrm>
        <a:off x="852261" y="2942024"/>
        <a:ext cx="5124034" cy="783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F08A2-A4B8-4A95-AB26-50BD22863759}">
      <dsp:nvSpPr>
        <dsp:cNvPr id="0" name=""/>
        <dsp:cNvSpPr/>
      </dsp:nvSpPr>
      <dsp:spPr>
        <a:xfrm>
          <a:off x="856503" y="1384438"/>
          <a:ext cx="1270687" cy="127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57D533-317B-4F28-B9A1-72E4D2B33808}">
      <dsp:nvSpPr>
        <dsp:cNvPr id="0" name=""/>
        <dsp:cNvSpPr/>
      </dsp:nvSpPr>
      <dsp:spPr>
        <a:xfrm>
          <a:off x="79972" y="3121870"/>
          <a:ext cx="282375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Servo Motor: Used to turn the robot when obstacles are detected.</a:t>
          </a:r>
        </a:p>
      </dsp:txBody>
      <dsp:txXfrm>
        <a:off x="79972" y="3121870"/>
        <a:ext cx="2823750" cy="1372500"/>
      </dsp:txXfrm>
    </dsp:sp>
    <dsp:sp modelId="{24F5EA79-D887-45B5-B6A5-803761A202A8}">
      <dsp:nvSpPr>
        <dsp:cNvPr id="0" name=""/>
        <dsp:cNvSpPr/>
      </dsp:nvSpPr>
      <dsp:spPr>
        <a:xfrm>
          <a:off x="4174409" y="1384438"/>
          <a:ext cx="1270687" cy="127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36B327-E648-47A5-98F3-CEED3E38ABDE}">
      <dsp:nvSpPr>
        <dsp:cNvPr id="0" name=""/>
        <dsp:cNvSpPr/>
      </dsp:nvSpPr>
      <dsp:spPr>
        <a:xfrm>
          <a:off x="3397878" y="3121870"/>
          <a:ext cx="282375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Testing: The robot was tested upside down, which confirmed that the motors were functioning as expected. The code integrated with the L293D motor driver was verified by checking motor rotations and sensor readings. Although the black line test hasn’t been performed yet due to lack of tape, the basic movement mechanics have been confirmed.</a:t>
          </a:r>
        </a:p>
      </dsp:txBody>
      <dsp:txXfrm>
        <a:off x="3397878" y="3121870"/>
        <a:ext cx="2823750" cy="1372500"/>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descr="Box Packages">
            <a:extLst>
              <a:ext uri="{FF2B5EF4-FFF2-40B4-BE49-F238E27FC236}">
                <a16:creationId xmlns:a16="http://schemas.microsoft.com/office/drawing/2014/main" id="{83891BD4-946D-32EA-6250-406C5E906E9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30" name="Rectangle 2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1733" y="554845"/>
            <a:ext cx="10656891" cy="3902673"/>
          </a:xfrm>
        </p:spPr>
        <p:txBody>
          <a:bodyPr anchor="t">
            <a:normAutofit/>
          </a:bodyPr>
          <a:lstStyle/>
          <a:p>
            <a:pPr algn="l"/>
            <a:r>
              <a:rPr lang="en-US" sz="5200" b="1" dirty="0">
                <a:solidFill>
                  <a:srgbClr val="FFFFFF"/>
                </a:solidFill>
              </a:rPr>
              <a:t>PATH OR LINE</a:t>
            </a:r>
            <a:br>
              <a:rPr lang="en-US" sz="5200" b="1" dirty="0">
                <a:solidFill>
                  <a:srgbClr val="FFFFFF"/>
                </a:solidFill>
              </a:rPr>
            </a:br>
            <a:r>
              <a:rPr lang="en-US" sz="5200" b="1" dirty="0">
                <a:solidFill>
                  <a:srgbClr val="FFFFFF"/>
                </a:solidFill>
              </a:rPr>
              <a:t>FOLLOWER ROBOT</a:t>
            </a:r>
          </a:p>
        </p:txBody>
      </p:sp>
      <p:sp>
        <p:nvSpPr>
          <p:cNvPr id="32" name="Rectangle 3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5523" y="4718033"/>
            <a:ext cx="10678296" cy="1175039"/>
          </a:xfrm>
        </p:spPr>
        <p:txBody>
          <a:bodyPr vert="horz" lIns="91440" tIns="45720" rIns="91440" bIns="45720" rtlCol="0" anchor="b">
            <a:normAutofit/>
          </a:bodyPr>
          <a:lstStyle/>
          <a:p>
            <a:pPr algn="l"/>
            <a:r>
              <a:rPr lang="en-US" b="1" dirty="0">
                <a:solidFill>
                  <a:srgbClr val="FFFFFF"/>
                </a:solidFill>
              </a:rPr>
              <a:t>Chanda Akshay Kumar         2024102014</a:t>
            </a:r>
          </a:p>
          <a:p>
            <a:pPr algn="l"/>
            <a:r>
              <a:rPr lang="en-US" b="1" dirty="0">
                <a:solidFill>
                  <a:srgbClr val="FFFFFF"/>
                </a:solidFill>
              </a:rPr>
              <a:t>Samadhi Santhosh Kumar  2024102054</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pic>
        <p:nvPicPr>
          <p:cNvPr id="3" name="Picture 2" descr="A white paper with writing on it&#10;&#10;Description automatically generated">
            <a:extLst>
              <a:ext uri="{FF2B5EF4-FFF2-40B4-BE49-F238E27FC236}">
                <a16:creationId xmlns:a16="http://schemas.microsoft.com/office/drawing/2014/main" id="{A3AD1FF4-1E9C-86C0-F78E-83DB763A4F73}"/>
              </a:ext>
            </a:extLst>
          </p:cNvPr>
          <p:cNvPicPr>
            <a:picLocks noChangeAspect="1"/>
          </p:cNvPicPr>
          <p:nvPr/>
        </p:nvPicPr>
        <p:blipFill>
          <a:blip r:embed="rId3"/>
          <a:stretch>
            <a:fillRect/>
          </a:stretch>
        </p:blipFill>
        <p:spPr>
          <a:xfrm>
            <a:off x="17868876" y="10118725"/>
            <a:ext cx="2425750" cy="4114800"/>
          </a:xfrm>
          <a:prstGeom prst="rect">
            <a:avLst/>
          </a:prstGeom>
        </p:spPr>
      </p:pic>
      <p:pic>
        <p:nvPicPr>
          <p:cNvPr id="4" name="Picture 3" descr="A white paper with writing on it&#10;&#10;Description automatically generated">
            <a:extLst>
              <a:ext uri="{FF2B5EF4-FFF2-40B4-BE49-F238E27FC236}">
                <a16:creationId xmlns:a16="http://schemas.microsoft.com/office/drawing/2014/main" id="{9E1F91BA-A309-45BF-4FAA-B4B7568C169D}"/>
              </a:ext>
            </a:extLst>
          </p:cNvPr>
          <p:cNvPicPr>
            <a:picLocks noChangeAspect="1"/>
          </p:cNvPicPr>
          <p:nvPr/>
        </p:nvPicPr>
        <p:blipFill>
          <a:blip r:embed="rId3"/>
          <a:stretch>
            <a:fillRect/>
          </a:stretch>
        </p:blipFill>
        <p:spPr>
          <a:xfrm rot="-5400000">
            <a:off x="3778063" y="-490618"/>
            <a:ext cx="4634258" cy="7847308"/>
          </a:xfrm>
          <a:prstGeom prst="rect">
            <a:avLst/>
          </a:prstGeom>
        </p:spPr>
      </p:pic>
    </p:spTree>
    <p:extLst>
      <p:ext uri="{BB962C8B-B14F-4D97-AF65-F5344CB8AC3E}">
        <p14:creationId xmlns:p14="http://schemas.microsoft.com/office/powerpoint/2010/main" val="67203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17" name="Oval 216">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0AD133-5C89-0CA3-050B-A7AB9D3D20CF}"/>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r>
              <a:rPr lang="en-US" sz="5400" kern="1200">
                <a:solidFill>
                  <a:schemeClr val="bg1"/>
                </a:solidFill>
                <a:latin typeface="+mj-lt"/>
                <a:ea typeface="+mj-ea"/>
                <a:cs typeface="+mj-cs"/>
              </a:rPr>
              <a:t>Thank You</a:t>
            </a:r>
          </a:p>
        </p:txBody>
      </p:sp>
      <p:sp>
        <p:nvSpPr>
          <p:cNvPr id="21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19"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40" name="Freeform: Shape 3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43" name="Oval 4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Oval 4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48" name="Freeform: Shape 4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82359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ot operating a machine">
            <a:extLst>
              <a:ext uri="{FF2B5EF4-FFF2-40B4-BE49-F238E27FC236}">
                <a16:creationId xmlns:a16="http://schemas.microsoft.com/office/drawing/2014/main" id="{9ACDA6B7-9FAF-8F5B-8B3B-48A345453EF9}"/>
              </a:ext>
            </a:extLst>
          </p:cNvPr>
          <p:cNvPicPr>
            <a:picLocks noChangeAspect="1"/>
          </p:cNvPicPr>
          <p:nvPr/>
        </p:nvPicPr>
        <p:blipFill>
          <a:blip r:embed="rId2"/>
          <a:srcRect r="11798" b="9092"/>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CAF4BC-C0BE-24E6-66EA-2D8B570C1A06}"/>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Problem Statement Explanation robot car </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EA90241-499A-E29F-7391-CABB3BD75563}"/>
              </a:ext>
            </a:extLst>
          </p:cNvPr>
          <p:cNvSpPr txBox="1"/>
          <p:nvPr/>
        </p:nvSpPr>
        <p:spPr>
          <a:xfrm>
            <a:off x="371094" y="2718054"/>
            <a:ext cx="3654806" cy="342976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b="1" dirty="0">
                <a:solidFill>
                  <a:schemeClr val="bg1"/>
                </a:solidFill>
              </a:rPr>
              <a:t>In this project, we build a simple Line Follower Robot that can follow a line and avoid obstacles, demonstrating basic features of autonomous navigation. This adaptable robot can handle paths and obstacles.</a:t>
            </a:r>
          </a:p>
          <a:p>
            <a:pPr indent="-228600">
              <a:lnSpc>
                <a:spcPct val="90000"/>
              </a:lnSpc>
              <a:spcAft>
                <a:spcPts val="600"/>
              </a:spcAft>
              <a:buFont typeface="Arial" panose="020B0604020202020204" pitchFamily="34" charset="0"/>
              <a:buChar char="•"/>
            </a:pPr>
            <a:r>
              <a:rPr lang="en-US" sz="1400" b="1" dirty="0">
                <a:solidFill>
                  <a:schemeClr val="bg1"/>
                </a:solidFill>
              </a:rPr>
              <a:t> making it useful for tasks in warehouses or participating in robotics competitions.</a:t>
            </a:r>
          </a:p>
          <a:p>
            <a:pPr indent="-228600">
              <a:lnSpc>
                <a:spcPct val="90000"/>
              </a:lnSpc>
              <a:spcAft>
                <a:spcPts val="600"/>
              </a:spcAft>
              <a:buFont typeface="Arial" panose="020B0604020202020204" pitchFamily="34" charset="0"/>
              <a:buChar char="•"/>
            </a:pPr>
            <a:r>
              <a:rPr lang="en-US" sz="1400" b="1" dirty="0">
                <a:solidFill>
                  <a:schemeClr val="bg1"/>
                </a:solidFill>
              </a:rPr>
              <a:t> Autonomous vehicles like Tesla use sensors to navigate paths and avoid obstacles.</a:t>
            </a:r>
          </a:p>
        </p:txBody>
      </p:sp>
    </p:spTree>
    <p:extLst>
      <p:ext uri="{BB962C8B-B14F-4D97-AF65-F5344CB8AC3E}">
        <p14:creationId xmlns:p14="http://schemas.microsoft.com/office/powerpoint/2010/main" val="155675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Colorful wires">
            <a:extLst>
              <a:ext uri="{FF2B5EF4-FFF2-40B4-BE49-F238E27FC236}">
                <a16:creationId xmlns:a16="http://schemas.microsoft.com/office/drawing/2014/main" id="{34B90D57-35A2-8E49-D2B5-D9803FE8B78A}"/>
              </a:ext>
            </a:extLst>
          </p:cNvPr>
          <p:cNvPicPr>
            <a:picLocks noChangeAspect="1"/>
          </p:cNvPicPr>
          <p:nvPr/>
        </p:nvPicPr>
        <p:blipFill>
          <a:blip r:embed="rId2"/>
          <a:srcRect l="22940" r="26231" b="1"/>
          <a:stretch/>
        </p:blipFill>
        <p:spPr>
          <a:xfrm>
            <a:off x="6103027" y="10"/>
            <a:ext cx="6088971" cy="6857990"/>
          </a:xfrm>
          <a:prstGeom prst="rect">
            <a:avLst/>
          </a:prstGeom>
        </p:spPr>
      </p:pic>
      <p:sp useBgFill="1">
        <p:nvSpPr>
          <p:cNvPr id="29" name="Rectangle 28">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FFCCB-3E6F-AC8F-5FDF-F66793E775C2}"/>
              </a:ext>
            </a:extLst>
          </p:cNvPr>
          <p:cNvSpPr>
            <a:spLocks noGrp="1"/>
          </p:cNvSpPr>
          <p:nvPr>
            <p:ph type="title"/>
          </p:nvPr>
        </p:nvSpPr>
        <p:spPr>
          <a:xfrm>
            <a:off x="761801" y="328512"/>
            <a:ext cx="4778387" cy="1628970"/>
          </a:xfrm>
        </p:spPr>
        <p:txBody>
          <a:bodyPr anchor="ctr">
            <a:normAutofit/>
          </a:bodyPr>
          <a:lstStyle/>
          <a:p>
            <a:r>
              <a:rPr lang="en-US" sz="4000" b="1"/>
              <a:t>COMPONENTS REQUIRED</a:t>
            </a:r>
          </a:p>
        </p:txBody>
      </p:sp>
      <p:sp>
        <p:nvSpPr>
          <p:cNvPr id="3" name="Content Placeholder 2">
            <a:extLst>
              <a:ext uri="{FF2B5EF4-FFF2-40B4-BE49-F238E27FC236}">
                <a16:creationId xmlns:a16="http://schemas.microsoft.com/office/drawing/2014/main" id="{A1E0F9FB-7B3C-20BD-86BA-2B17B65AFDC7}"/>
              </a:ext>
            </a:extLst>
          </p:cNvPr>
          <p:cNvSpPr>
            <a:spLocks noGrp="1"/>
          </p:cNvSpPr>
          <p:nvPr>
            <p:ph idx="1"/>
          </p:nvPr>
        </p:nvSpPr>
        <p:spPr>
          <a:xfrm>
            <a:off x="761801" y="2884929"/>
            <a:ext cx="4659756" cy="3374137"/>
          </a:xfrm>
        </p:spPr>
        <p:txBody>
          <a:bodyPr vert="horz" lIns="91440" tIns="45720" rIns="91440" bIns="45720" rtlCol="0" anchor="ctr">
            <a:normAutofit/>
          </a:bodyPr>
          <a:lstStyle/>
          <a:p>
            <a:r>
              <a:rPr lang="en-US" sz="1100" b="1" dirty="0"/>
              <a:t>1)</a:t>
            </a:r>
            <a:r>
              <a:rPr lang="en-US" sz="1100" dirty="0"/>
              <a:t>Acrylic </a:t>
            </a:r>
            <a:r>
              <a:rPr lang="en-US" sz="1100" dirty="0" err="1"/>
              <a:t>chasis</a:t>
            </a:r>
            <a:endParaRPr lang="en-US" sz="1100" dirty="0"/>
          </a:p>
          <a:p>
            <a:r>
              <a:rPr lang="en-US" sz="1100" b="1" dirty="0"/>
              <a:t>2)</a:t>
            </a:r>
            <a:r>
              <a:rPr lang="en-US" sz="1100" dirty="0"/>
              <a:t>bread board and PCB</a:t>
            </a:r>
          </a:p>
          <a:p>
            <a:r>
              <a:rPr lang="en-US" sz="1100" b="1" dirty="0"/>
              <a:t>3)</a:t>
            </a:r>
            <a:r>
              <a:rPr lang="en-US" sz="1100" dirty="0"/>
              <a:t>IR sensors(2)</a:t>
            </a:r>
          </a:p>
          <a:p>
            <a:r>
              <a:rPr lang="en-US" sz="1100" b="1" dirty="0"/>
              <a:t>4)</a:t>
            </a:r>
            <a:r>
              <a:rPr lang="en-US" sz="1100" dirty="0"/>
              <a:t>Arduino UNO</a:t>
            </a:r>
          </a:p>
          <a:p>
            <a:r>
              <a:rPr lang="en-US" sz="1100" b="1" dirty="0"/>
              <a:t>5)</a:t>
            </a:r>
            <a:r>
              <a:rPr lang="en-US" sz="1100" dirty="0"/>
              <a:t>wheels(2)</a:t>
            </a:r>
          </a:p>
          <a:p>
            <a:r>
              <a:rPr lang="en-US" sz="1100" b="1" dirty="0"/>
              <a:t>6)</a:t>
            </a:r>
            <a:r>
              <a:rPr lang="en-US" sz="1100" dirty="0"/>
              <a:t>N20 motors (100 rpm)</a:t>
            </a:r>
          </a:p>
          <a:p>
            <a:r>
              <a:rPr lang="en-US" sz="1100" b="1" dirty="0"/>
              <a:t>7)</a:t>
            </a:r>
            <a:r>
              <a:rPr lang="en-US" sz="1100" dirty="0"/>
              <a:t>ball</a:t>
            </a:r>
            <a:r>
              <a:rPr lang="en-US" sz="1100" b="1" dirty="0"/>
              <a:t> </a:t>
            </a:r>
            <a:r>
              <a:rPr lang="en-US" sz="1100" dirty="0"/>
              <a:t>caster wheel</a:t>
            </a:r>
          </a:p>
          <a:p>
            <a:r>
              <a:rPr lang="en-US" sz="1100" b="1" dirty="0"/>
              <a:t>8)</a:t>
            </a:r>
            <a:r>
              <a:rPr lang="en-US" sz="1100" dirty="0"/>
              <a:t>jumper wires</a:t>
            </a:r>
          </a:p>
          <a:p>
            <a:r>
              <a:rPr lang="en-US" sz="1100" b="1" dirty="0"/>
              <a:t>9)</a:t>
            </a:r>
            <a:r>
              <a:rPr lang="en-US" sz="1100" dirty="0"/>
              <a:t>L293D(motor driver)</a:t>
            </a:r>
          </a:p>
          <a:p>
            <a:r>
              <a:rPr lang="en-US" sz="1100" b="1" dirty="0"/>
              <a:t>10)</a:t>
            </a:r>
            <a:r>
              <a:rPr lang="en-US" sz="1100" dirty="0"/>
              <a:t>ultrasonic sensor</a:t>
            </a:r>
          </a:p>
          <a:p>
            <a:r>
              <a:rPr lang="en-US" sz="1100" b="1" dirty="0"/>
              <a:t>11)</a:t>
            </a:r>
            <a:r>
              <a:rPr lang="en-US" sz="1100" dirty="0"/>
              <a:t>slide switch</a:t>
            </a:r>
          </a:p>
        </p:txBody>
      </p:sp>
    </p:spTree>
    <p:extLst>
      <p:ext uri="{BB962C8B-B14F-4D97-AF65-F5344CB8AC3E}">
        <p14:creationId xmlns:p14="http://schemas.microsoft.com/office/powerpoint/2010/main" val="323891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45" name="Group 44">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46" name="Rectangle 45">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9" name="Freeform: Shape 48">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51" name="Rectangle 5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TextBox 37">
            <a:extLst>
              <a:ext uri="{FF2B5EF4-FFF2-40B4-BE49-F238E27FC236}">
                <a16:creationId xmlns:a16="http://schemas.microsoft.com/office/drawing/2014/main" id="{1DADC4BF-1ADB-EFA5-46A8-1B68665C707C}"/>
              </a:ext>
            </a:extLst>
          </p:cNvPr>
          <p:cNvSpPr txBox="1"/>
          <p:nvPr/>
        </p:nvSpPr>
        <p:spPr>
          <a:xfrm>
            <a:off x="1143000" y="990599"/>
            <a:ext cx="9906000" cy="6858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b="1" kern="1200">
                <a:solidFill>
                  <a:schemeClr val="tx1"/>
                </a:solidFill>
                <a:latin typeface="+mj-lt"/>
                <a:ea typeface="+mj-ea"/>
                <a:cs typeface="+mj-cs"/>
              </a:rPr>
              <a:t>PROPOSED SOLUTION</a:t>
            </a:r>
          </a:p>
        </p:txBody>
      </p:sp>
      <p:graphicFrame>
        <p:nvGraphicFramePr>
          <p:cNvPr id="33" name="TextBox 18">
            <a:extLst>
              <a:ext uri="{FF2B5EF4-FFF2-40B4-BE49-F238E27FC236}">
                <a16:creationId xmlns:a16="http://schemas.microsoft.com/office/drawing/2014/main" id="{B3DB9D14-08BB-7A1B-B247-6BC35E18CC2F}"/>
              </a:ext>
            </a:extLst>
          </p:cNvPr>
          <p:cNvGraphicFramePr/>
          <p:nvPr>
            <p:extLst>
              <p:ext uri="{D42A27DB-BD31-4B8C-83A1-F6EECF244321}">
                <p14:modId xmlns:p14="http://schemas.microsoft.com/office/powerpoint/2010/main" val="1967846581"/>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0422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C3F440-7BC9-056F-09A6-F54E23010206}"/>
              </a:ext>
            </a:extLst>
          </p:cNvPr>
          <p:cNvSpPr txBox="1"/>
          <p:nvPr/>
        </p:nvSpPr>
        <p:spPr>
          <a:xfrm>
            <a:off x="836679" y="723898"/>
            <a:ext cx="6002110" cy="149542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a:latin typeface="+mj-lt"/>
                <a:ea typeface="+mj-ea"/>
                <a:cs typeface="+mj-cs"/>
              </a:rPr>
              <a:t>ELECTRONIC PROPOSED SOLUTION</a:t>
            </a:r>
          </a:p>
          <a:p>
            <a:pPr>
              <a:lnSpc>
                <a:spcPct val="90000"/>
              </a:lnSpc>
              <a:spcBef>
                <a:spcPct val="0"/>
              </a:spcBef>
              <a:spcAft>
                <a:spcPts val="600"/>
              </a:spcAft>
            </a:pPr>
            <a:endParaRPr lang="en-US" sz="4000">
              <a:latin typeface="+mj-lt"/>
              <a:ea typeface="+mj-ea"/>
              <a:cs typeface="+mj-cs"/>
            </a:endParaRPr>
          </a:p>
        </p:txBody>
      </p:sp>
      <p:pic>
        <p:nvPicPr>
          <p:cNvPr id="8" name="Picture 7">
            <a:extLst>
              <a:ext uri="{FF2B5EF4-FFF2-40B4-BE49-F238E27FC236}">
                <a16:creationId xmlns:a16="http://schemas.microsoft.com/office/drawing/2014/main" id="{B2EB0731-18AE-80B1-9ECA-449FE9E00D38}"/>
              </a:ext>
            </a:extLst>
          </p:cNvPr>
          <p:cNvPicPr>
            <a:picLocks noChangeAspect="1"/>
          </p:cNvPicPr>
          <p:nvPr/>
        </p:nvPicPr>
        <p:blipFill>
          <a:blip r:embed="rId2"/>
          <a:srcRect l="29918" r="21560" b="-3"/>
          <a:stretch/>
        </p:blipFill>
        <p:spPr>
          <a:xfrm>
            <a:off x="7199440" y="10"/>
            <a:ext cx="4992560" cy="6857990"/>
          </a:xfrm>
          <a:prstGeom prst="rect">
            <a:avLst/>
          </a:prstGeom>
          <a:effectLst/>
        </p:spPr>
      </p:pic>
      <p:graphicFrame>
        <p:nvGraphicFramePr>
          <p:cNvPr id="6" name="Content Placeholder 2">
            <a:extLst>
              <a:ext uri="{FF2B5EF4-FFF2-40B4-BE49-F238E27FC236}">
                <a16:creationId xmlns:a16="http://schemas.microsoft.com/office/drawing/2014/main" id="{1841DFD7-922D-E9E8-6393-011B829B3EEA}"/>
              </a:ext>
            </a:extLst>
          </p:cNvPr>
          <p:cNvGraphicFramePr>
            <a:graphicFrameLocks noGrp="1"/>
          </p:cNvGraphicFramePr>
          <p:nvPr>
            <p:ph idx="1"/>
            <p:extLst>
              <p:ext uri="{D42A27DB-BD31-4B8C-83A1-F6EECF244321}">
                <p14:modId xmlns:p14="http://schemas.microsoft.com/office/powerpoint/2010/main" val="113452674"/>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4" name="Picture 303" descr="Free Images : computer hardware, electronic engineering, electronic ...">
            <a:extLst>
              <a:ext uri="{FF2B5EF4-FFF2-40B4-BE49-F238E27FC236}">
                <a16:creationId xmlns:a16="http://schemas.microsoft.com/office/drawing/2014/main" id="{6124D5D0-A5F1-9D87-F869-60C8CBF73593}"/>
              </a:ext>
            </a:extLst>
          </p:cNvPr>
          <p:cNvPicPr>
            <a:picLocks noChangeAspect="1"/>
          </p:cNvPicPr>
          <p:nvPr/>
        </p:nvPicPr>
        <p:blipFill>
          <a:blip r:embed="rId8"/>
          <a:stretch>
            <a:fillRect/>
          </a:stretch>
        </p:blipFill>
        <p:spPr>
          <a:xfrm>
            <a:off x="7223582" y="3617886"/>
            <a:ext cx="4951547" cy="3238500"/>
          </a:xfrm>
          <a:prstGeom prst="rect">
            <a:avLst/>
          </a:prstGeom>
        </p:spPr>
      </p:pic>
    </p:spTree>
    <p:extLst>
      <p:ext uri="{BB962C8B-B14F-4D97-AF65-F5344CB8AC3E}">
        <p14:creationId xmlns:p14="http://schemas.microsoft.com/office/powerpoint/2010/main" val="230410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1CB96B-7F12-A8CE-B4AB-6B98494F481D}"/>
              </a:ext>
            </a:extLst>
          </p:cNvPr>
          <p:cNvSpPr>
            <a:spLocks noGrp="1"/>
          </p:cNvSpPr>
          <p:nvPr>
            <p:ph type="title"/>
          </p:nvPr>
        </p:nvSpPr>
        <p:spPr>
          <a:xfrm>
            <a:off x="838200" y="1195697"/>
            <a:ext cx="3200400" cy="4238118"/>
          </a:xfrm>
        </p:spPr>
        <p:txBody>
          <a:bodyPr>
            <a:normAutofit/>
          </a:bodyPr>
          <a:lstStyle/>
          <a:p>
            <a:r>
              <a:rPr lang="en-US" sz="4100" dirty="0">
                <a:solidFill>
                  <a:schemeClr val="bg1"/>
                </a:solidFill>
              </a:rPr>
              <a:t>PROPOSED SOLUTION</a:t>
            </a:r>
          </a:p>
        </p:txBody>
      </p:sp>
      <p:grpSp>
        <p:nvGrpSpPr>
          <p:cNvPr id="30"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6" name="Freeform: Shape 2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2" name="Oval 31">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8"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34" name="Freeform: Shape 3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6" name="Content Placeholder 2">
            <a:extLst>
              <a:ext uri="{FF2B5EF4-FFF2-40B4-BE49-F238E27FC236}">
                <a16:creationId xmlns:a16="http://schemas.microsoft.com/office/drawing/2014/main" id="{02604B4D-C17E-13FA-BE1C-B50019FAC7F0}"/>
              </a:ext>
            </a:extLst>
          </p:cNvPr>
          <p:cNvGraphicFramePr>
            <a:graphicFrameLocks noGrp="1"/>
          </p:cNvGraphicFramePr>
          <p:nvPr>
            <p:ph idx="1"/>
            <p:extLst>
              <p:ext uri="{D42A27DB-BD31-4B8C-83A1-F6EECF244321}">
                <p14:modId xmlns:p14="http://schemas.microsoft.com/office/powerpoint/2010/main" val="3595015994"/>
              </p:ext>
            </p:extLst>
          </p:nvPr>
        </p:nvGraphicFramePr>
        <p:xfrm>
          <a:off x="5484139" y="460123"/>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1773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AAD2EFF-56E7-A954-8266-7161BD33CE7F}"/>
              </a:ext>
            </a:extLst>
          </p:cNvPr>
          <p:cNvSpPr txBox="1"/>
          <p:nvPr/>
        </p:nvSpPr>
        <p:spPr>
          <a:xfrm>
            <a:off x="838200" y="594650"/>
            <a:ext cx="4651818" cy="55823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100" b="1" dirty="0"/>
              <a:t>WORK DONE </a:t>
            </a:r>
          </a:p>
          <a:p>
            <a:pPr indent="-228600">
              <a:lnSpc>
                <a:spcPct val="90000"/>
              </a:lnSpc>
              <a:spcAft>
                <a:spcPts val="600"/>
              </a:spcAft>
              <a:buFont typeface="Arial" panose="020B0604020202020204" pitchFamily="34" charset="0"/>
              <a:buChar char="•"/>
            </a:pPr>
            <a:r>
              <a:rPr lang="en-US" sz="1100" dirty="0"/>
              <a:t>The Line Follower Robot has been built, and the motors are moving as expected. However, the robot has not yet been tested on an actual black line due to a lack of tape.</a:t>
            </a:r>
          </a:p>
          <a:p>
            <a:pPr indent="-228600">
              <a:lnSpc>
                <a:spcPct val="90000"/>
              </a:lnSpc>
              <a:spcAft>
                <a:spcPts val="600"/>
              </a:spcAft>
              <a:buFont typeface="Arial" panose="020B0604020202020204" pitchFamily="34" charset="0"/>
              <a:buChar char="•"/>
            </a:pPr>
            <a:r>
              <a:rPr lang="en-US" sz="1100" dirty="0"/>
              <a:t>Our path follower robot detects the  white path which was surrounded by the</a:t>
            </a:r>
          </a:p>
          <a:p>
            <a:pPr>
              <a:lnSpc>
                <a:spcPct val="90000"/>
              </a:lnSpc>
              <a:spcAft>
                <a:spcPts val="600"/>
              </a:spcAft>
            </a:pPr>
            <a:r>
              <a:rPr lang="en-US" sz="1100" dirty="0"/>
              <a:t>Black path and tries to move on the black tape </a:t>
            </a:r>
          </a:p>
          <a:p>
            <a:pPr indent="-228600">
              <a:lnSpc>
                <a:spcPct val="90000"/>
              </a:lnSpc>
              <a:spcAft>
                <a:spcPts val="600"/>
              </a:spcAft>
              <a:buFont typeface="Arial" panose="020B0604020202020204" pitchFamily="34" charset="0"/>
              <a:buChar char="•"/>
            </a:pPr>
            <a:r>
              <a:rPr lang="en-US" sz="1100" dirty="0"/>
              <a:t>Testing Results: The robot successfully moved when checked upside down, confirming that the motor control and movement functions are operational.</a:t>
            </a:r>
          </a:p>
          <a:p>
            <a:pPr indent="-228600">
              <a:lnSpc>
                <a:spcPct val="90000"/>
              </a:lnSpc>
              <a:spcAft>
                <a:spcPts val="600"/>
              </a:spcAft>
              <a:buFont typeface="Arial" panose="020B0604020202020204" pitchFamily="34" charset="0"/>
              <a:buChar char="•"/>
            </a:pPr>
            <a:r>
              <a:rPr lang="en-US" sz="1100" dirty="0"/>
              <a:t>Acknowledge that the line-following robot has been built and the motors are moving as expected, though the black line test hasn't been conducted yet due to a lack of tape.</a:t>
            </a:r>
          </a:p>
          <a:p>
            <a:pPr indent="-228600">
              <a:lnSpc>
                <a:spcPct val="90000"/>
              </a:lnSpc>
              <a:spcAft>
                <a:spcPts val="600"/>
              </a:spcAft>
              <a:buFont typeface="Arial" panose="020B0604020202020204" pitchFamily="34" charset="0"/>
              <a:buChar char="•"/>
            </a:pPr>
            <a:r>
              <a:rPr lang="en-US" sz="1100" dirty="0"/>
              <a:t>Testing Results: Mention that the robot works when tested upside down, confirming that motor control and movement are functional.</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b="1" dirty="0"/>
              <a:t>FUTURE WORKS</a:t>
            </a:r>
          </a:p>
          <a:p>
            <a:pPr indent="-228600">
              <a:lnSpc>
                <a:spcPct val="90000"/>
              </a:lnSpc>
              <a:spcAft>
                <a:spcPts val="600"/>
              </a:spcAft>
              <a:buFont typeface="Arial" panose="020B0604020202020204" pitchFamily="34" charset="0"/>
              <a:buChar char="•"/>
            </a:pPr>
            <a:r>
              <a:rPr lang="en-US" sz="1100" dirty="0"/>
              <a:t>Plans for adding obstacle detection, code optimization for smoother turns, and handling more complex navigation with the L298 motor driver and optimized power sources (e.g., batteries</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b="1" dirty="0"/>
              <a:t>MOTIVATIONS</a:t>
            </a:r>
          </a:p>
          <a:p>
            <a:pPr indent="-228600">
              <a:lnSpc>
                <a:spcPct val="90000"/>
              </a:lnSpc>
              <a:spcAft>
                <a:spcPts val="600"/>
              </a:spcAft>
              <a:buFont typeface="Arial" panose="020B0604020202020204" pitchFamily="34" charset="0"/>
              <a:buChar char="•"/>
            </a:pPr>
            <a:r>
              <a:rPr lang="en-US" sz="1100" dirty="0"/>
              <a:t>The thought process behind this project started with creating a simple line-following algorithm, then adding obstacle detection to make the robot more adaptable. We used an Arduino for its ease of programming and flexibility. The L298 motor driver controls motor movement, while IR sensors detect the black line for path-following. An ultrasonic sensor detects obstacles, allowing the robot to adjust its direction accordingly. Our aim is to create a reliable and efficient robot capable of autonomous navigation with minimal human intervention.</a:t>
            </a:r>
          </a:p>
        </p:txBody>
      </p:sp>
      <p:pic>
        <p:nvPicPr>
          <p:cNvPr id="5" name="Content Placeholder 4" descr="A machine on the road&#10;&#10;Description automatically generated">
            <a:extLst>
              <a:ext uri="{FF2B5EF4-FFF2-40B4-BE49-F238E27FC236}">
                <a16:creationId xmlns:a16="http://schemas.microsoft.com/office/drawing/2014/main" id="{48575AEA-85C9-70DC-D097-C44862496825}"/>
              </a:ext>
            </a:extLst>
          </p:cNvPr>
          <p:cNvPicPr>
            <a:picLocks noChangeAspect="1"/>
          </p:cNvPicPr>
          <p:nvPr/>
        </p:nvPicPr>
        <p:blipFill>
          <a:blip r:embed="rId2"/>
          <a:srcRect l="6527" r="6527"/>
          <a:stretch/>
        </p:blipFill>
        <p:spPr>
          <a:xfrm>
            <a:off x="5960906" y="10"/>
            <a:ext cx="6231094"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67086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Top view of cubes connected with black lines">
            <a:extLst>
              <a:ext uri="{FF2B5EF4-FFF2-40B4-BE49-F238E27FC236}">
                <a16:creationId xmlns:a16="http://schemas.microsoft.com/office/drawing/2014/main" id="{212AA00B-E35D-4410-6CCC-D31AEC29246D}"/>
              </a:ext>
            </a:extLst>
          </p:cNvPr>
          <p:cNvPicPr>
            <a:picLocks noChangeAspect="1"/>
          </p:cNvPicPr>
          <p:nvPr/>
        </p:nvPicPr>
        <p:blipFill>
          <a:blip r:embed="rId2"/>
          <a:srcRect t="14732" b="10268"/>
          <a:stretch/>
        </p:blipFill>
        <p:spPr>
          <a:xfrm>
            <a:off x="20" y="10"/>
            <a:ext cx="12191980" cy="6857990"/>
          </a:xfrm>
          <a:prstGeom prst="rect">
            <a:avLst/>
          </a:prstGeom>
        </p:spPr>
      </p:pic>
      <p:sp useBgFill="1">
        <p:nvSpPr>
          <p:cNvPr id="26" name="Rectangle 25">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8DD96-148C-8849-3AB7-E60A68095376}"/>
              </a:ext>
            </a:extLst>
          </p:cNvPr>
          <p:cNvSpPr>
            <a:spLocks noGrp="1"/>
          </p:cNvSpPr>
          <p:nvPr>
            <p:ph type="title"/>
          </p:nvPr>
        </p:nvSpPr>
        <p:spPr>
          <a:xfrm>
            <a:off x="2090528" y="2299176"/>
            <a:ext cx="4131368" cy="1571164"/>
          </a:xfrm>
        </p:spPr>
        <p:txBody>
          <a:bodyPr vert="horz" lIns="91440" tIns="45720" rIns="91440" bIns="45720" rtlCol="0" anchor="t">
            <a:normAutofit/>
          </a:bodyPr>
          <a:lstStyle/>
          <a:p>
            <a:r>
              <a:rPr lang="en-US" sz="3300" b="1"/>
              <a:t>CIRCUIT DIAGRAM OF THE PATH FOLLOWER ROBOT</a:t>
            </a:r>
          </a:p>
        </p:txBody>
      </p:sp>
      <p:cxnSp>
        <p:nvCxnSpPr>
          <p:cNvPr id="28" name="Straight Connector 27">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69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9071F-0EF3-4D99-F6C7-E8DC0AF4EA81}"/>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CIRCUIT DIAGRAM</a:t>
            </a:r>
          </a:p>
        </p:txBody>
      </p:sp>
      <p:grpSp>
        <p:nvGrpSpPr>
          <p:cNvPr id="14" name="Group 1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5" name="Freeform: Shape 1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computer screen shot of a computer&#10;&#10;Description automatically generated">
            <a:extLst>
              <a:ext uri="{FF2B5EF4-FFF2-40B4-BE49-F238E27FC236}">
                <a16:creationId xmlns:a16="http://schemas.microsoft.com/office/drawing/2014/main" id="{3A2EBD61-3ABE-ED5B-2CC2-A5684CB46F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62100"/>
            <a:ext cx="12192000" cy="3667614"/>
          </a:xfrm>
          <a:prstGeom prst="rect">
            <a:avLst/>
          </a:prstGeom>
        </p:spPr>
      </p:pic>
      <p:grpSp>
        <p:nvGrpSpPr>
          <p:cNvPr id="20" name="Group 1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1" name="Freeform: Shape 2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3861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812</TotalTime>
  <Words>706</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Calibri</vt:lpstr>
      <vt:lpstr>office theme</vt:lpstr>
      <vt:lpstr>PATH OR LINE FOLLOWER ROBOT</vt:lpstr>
      <vt:lpstr>Problem Statement Explanation robot car </vt:lpstr>
      <vt:lpstr>COMPONENTS REQUIRED</vt:lpstr>
      <vt:lpstr>PowerPoint Presentation</vt:lpstr>
      <vt:lpstr>PowerPoint Presentation</vt:lpstr>
      <vt:lpstr>PROPOSED SOLUTION</vt:lpstr>
      <vt:lpstr>PowerPoint Presentation</vt:lpstr>
      <vt:lpstr>CIRCUIT DIAGRAM OF THE PATH FOLLOWER ROBOT</vt:lpstr>
      <vt:lpstr>CIRCUIT DIAGRAM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Chanda Akshay Kumar</cp:lastModifiedBy>
  <cp:revision>316</cp:revision>
  <dcterms:created xsi:type="dcterms:W3CDTF">2024-11-13T06:54:10Z</dcterms:created>
  <dcterms:modified xsi:type="dcterms:W3CDTF">2024-11-14T15:02:42Z</dcterms:modified>
</cp:coreProperties>
</file>